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Catamaran"/>
      <p:regular r:id="rId17"/>
      <p:bold r:id="rId18"/>
    </p:embeddedFont>
    <p:embeddedFont>
      <p:font typeface="Catamaran ExtraBold"/>
      <p:bold r:id="rId19"/>
    </p:embeddedFont>
    <p:embeddedFont>
      <p:font typeface="Fugaz One"/>
      <p:regular r:id="rId20"/>
    </p:embeddedFont>
    <p:embeddedFont>
      <p:font typeface="Catamaran SemiBold"/>
      <p:regular r:id="rId21"/>
      <p:bold r:id="rId22"/>
    </p:embeddedFont>
    <p:embeddedFont>
      <p:font typeface="Catamaran Black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FugazOne-regular.fntdata"/><Relationship Id="rId22" Type="http://schemas.openxmlformats.org/officeDocument/2006/relationships/font" Target="fonts/CatamaranSemiBold-bold.fntdata"/><Relationship Id="rId21" Type="http://schemas.openxmlformats.org/officeDocument/2006/relationships/font" Target="fonts/CatamaranSemiBold-regular.fntdata"/><Relationship Id="rId23" Type="http://schemas.openxmlformats.org/officeDocument/2006/relationships/font" Target="fonts/CatamaranBlack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Catamaran-regular.fntdata"/><Relationship Id="rId16" Type="http://schemas.openxmlformats.org/officeDocument/2006/relationships/slide" Target="slides/slide11.xml"/><Relationship Id="rId19" Type="http://schemas.openxmlformats.org/officeDocument/2006/relationships/font" Target="fonts/CatamaranExtraBold-bold.fntdata"/><Relationship Id="rId18" Type="http://schemas.openxmlformats.org/officeDocument/2006/relationships/font" Target="fonts/Catamaran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99f2f57a71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99f2f57a71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99f2f57a71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99f2f57a71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11ce9dc6fa_1_7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11ce9dc6fa_1_7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11ce9dc6fa_1_7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11ce9dc6fa_1_7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11ce9dc6fa_1_7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11ce9dc6fa_1_7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f8cf4f0f6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f8cf4f0f6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bd6c00e730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bd6c00e730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111ce9dc6fa_1_7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111ce9dc6fa_1_7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99f2f57a71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99f2f57a71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bd6c00e730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bd6c00e730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4572094" y="1086488"/>
            <a:ext cx="3858600" cy="177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3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4572094" y="3529712"/>
            <a:ext cx="38586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689625" y="2655575"/>
            <a:ext cx="3607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" name="Google Shape;13;p3"/>
          <p:cNvSpPr txBox="1"/>
          <p:nvPr>
            <p:ph hasCustomPrompt="1" idx="2" type="title"/>
          </p:nvPr>
        </p:nvSpPr>
        <p:spPr>
          <a:xfrm>
            <a:off x="1856625" y="1534875"/>
            <a:ext cx="1273500" cy="841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689625" y="3408300"/>
            <a:ext cx="3607500" cy="40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1pPr>
            <a:lvl2pPr indent="-3048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indent="-3048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Roboto Condensed Light"/>
              <a:buAutoNum type="romanLcPeriod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2" type="title"/>
          </p:nvPr>
        </p:nvSpPr>
        <p:spPr>
          <a:xfrm>
            <a:off x="1620725" y="2800350"/>
            <a:ext cx="2180100" cy="4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0"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3" type="title"/>
          </p:nvPr>
        </p:nvSpPr>
        <p:spPr>
          <a:xfrm>
            <a:off x="5343250" y="2800350"/>
            <a:ext cx="2180100" cy="4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0"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subTitle"/>
          </p:nvPr>
        </p:nvSpPr>
        <p:spPr>
          <a:xfrm>
            <a:off x="5180497" y="3266572"/>
            <a:ext cx="25056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" name="Google Shape;23;p5"/>
          <p:cNvSpPr txBox="1"/>
          <p:nvPr>
            <p:ph idx="4" type="subTitle"/>
          </p:nvPr>
        </p:nvSpPr>
        <p:spPr>
          <a:xfrm>
            <a:off x="1457900" y="3266572"/>
            <a:ext cx="25056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" type="body"/>
          </p:nvPr>
        </p:nvSpPr>
        <p:spPr>
          <a:xfrm>
            <a:off x="905525" y="1540775"/>
            <a:ext cx="3243000" cy="275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/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type="title"/>
          </p:nvPr>
        </p:nvSpPr>
        <p:spPr>
          <a:xfrm>
            <a:off x="905550" y="959188"/>
            <a:ext cx="324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2041400" y="2607575"/>
            <a:ext cx="5061000" cy="199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3769800" y="1791723"/>
            <a:ext cx="4661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4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3" name="Google Shape;33;p9"/>
          <p:cNvSpPr txBox="1"/>
          <p:nvPr>
            <p:ph idx="1" type="subTitle"/>
          </p:nvPr>
        </p:nvSpPr>
        <p:spPr>
          <a:xfrm>
            <a:off x="4635600" y="2621963"/>
            <a:ext cx="3795300" cy="10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type="title"/>
          </p:nvPr>
        </p:nvSpPr>
        <p:spPr>
          <a:xfrm>
            <a:off x="4222400" y="833750"/>
            <a:ext cx="4208400" cy="128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hasCustomPrompt="1" type="title"/>
          </p:nvPr>
        </p:nvSpPr>
        <p:spPr>
          <a:xfrm>
            <a:off x="2516200" y="1664012"/>
            <a:ext cx="4111800" cy="111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7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2516200" y="3015775"/>
            <a:ext cx="41118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1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2" type="title"/>
          </p:nvPr>
        </p:nvSpPr>
        <p:spPr>
          <a:xfrm>
            <a:off x="1826275" y="1669200"/>
            <a:ext cx="24636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" name="Google Shape;43;p13"/>
          <p:cNvSpPr txBox="1"/>
          <p:nvPr>
            <p:ph idx="1" type="subTitle"/>
          </p:nvPr>
        </p:nvSpPr>
        <p:spPr>
          <a:xfrm>
            <a:off x="1826275" y="2179525"/>
            <a:ext cx="2214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3"/>
          <p:cNvSpPr txBox="1"/>
          <p:nvPr>
            <p:ph idx="3" type="title"/>
          </p:nvPr>
        </p:nvSpPr>
        <p:spPr>
          <a:xfrm>
            <a:off x="5940175" y="1669200"/>
            <a:ext cx="24636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5" name="Google Shape;45;p13"/>
          <p:cNvSpPr txBox="1"/>
          <p:nvPr>
            <p:ph idx="4" type="subTitle"/>
          </p:nvPr>
        </p:nvSpPr>
        <p:spPr>
          <a:xfrm>
            <a:off x="5940175" y="2179525"/>
            <a:ext cx="2214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5" type="title"/>
          </p:nvPr>
        </p:nvSpPr>
        <p:spPr>
          <a:xfrm>
            <a:off x="1826275" y="3336104"/>
            <a:ext cx="24636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7" name="Google Shape;47;p13"/>
          <p:cNvSpPr txBox="1"/>
          <p:nvPr>
            <p:ph idx="6" type="subTitle"/>
          </p:nvPr>
        </p:nvSpPr>
        <p:spPr>
          <a:xfrm>
            <a:off x="1826275" y="3846426"/>
            <a:ext cx="2214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7" type="title"/>
          </p:nvPr>
        </p:nvSpPr>
        <p:spPr>
          <a:xfrm>
            <a:off x="5940175" y="3336103"/>
            <a:ext cx="24636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9" name="Google Shape;49;p13"/>
          <p:cNvSpPr txBox="1"/>
          <p:nvPr>
            <p:ph idx="8" type="subTitle"/>
          </p:nvPr>
        </p:nvSpPr>
        <p:spPr>
          <a:xfrm>
            <a:off x="5940175" y="3846426"/>
            <a:ext cx="2214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hasCustomPrompt="1" idx="9" type="title"/>
          </p:nvPr>
        </p:nvSpPr>
        <p:spPr>
          <a:xfrm>
            <a:off x="819375" y="1902900"/>
            <a:ext cx="805500" cy="527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3"/>
          <p:cNvSpPr txBox="1"/>
          <p:nvPr>
            <p:ph hasCustomPrompt="1" idx="13" type="title"/>
          </p:nvPr>
        </p:nvSpPr>
        <p:spPr>
          <a:xfrm>
            <a:off x="819375" y="3568802"/>
            <a:ext cx="805500" cy="527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/>
          <p:nvPr>
            <p:ph hasCustomPrompt="1" idx="14" type="title"/>
          </p:nvPr>
        </p:nvSpPr>
        <p:spPr>
          <a:xfrm>
            <a:off x="4970225" y="1902900"/>
            <a:ext cx="805500" cy="527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/>
          <p:nvPr>
            <p:ph hasCustomPrompt="1" idx="15" type="title"/>
          </p:nvPr>
        </p:nvSpPr>
        <p:spPr>
          <a:xfrm>
            <a:off x="4970225" y="3569825"/>
            <a:ext cx="805500" cy="527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2415867" y="3554200"/>
            <a:ext cx="43122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2372375" y="2272550"/>
            <a:ext cx="43992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">
  <p:cSld name="CUSTOM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idx="1" type="body"/>
          </p:nvPr>
        </p:nvSpPr>
        <p:spPr>
          <a:xfrm>
            <a:off x="1481400" y="2779500"/>
            <a:ext cx="3243000" cy="180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/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5"/>
          <p:cNvSpPr txBox="1"/>
          <p:nvPr>
            <p:ph type="title"/>
          </p:nvPr>
        </p:nvSpPr>
        <p:spPr>
          <a:xfrm>
            <a:off x="1481425" y="758175"/>
            <a:ext cx="324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15"/>
          <p:cNvSpPr txBox="1"/>
          <p:nvPr>
            <p:ph idx="2" type="title"/>
          </p:nvPr>
        </p:nvSpPr>
        <p:spPr>
          <a:xfrm>
            <a:off x="1481425" y="1539400"/>
            <a:ext cx="3243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5121925" y="1874550"/>
            <a:ext cx="296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6"/>
          <p:cNvSpPr txBox="1"/>
          <p:nvPr>
            <p:ph idx="1" type="subTitle"/>
          </p:nvPr>
        </p:nvSpPr>
        <p:spPr>
          <a:xfrm>
            <a:off x="4986188" y="2447250"/>
            <a:ext cx="3235800" cy="8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7"/>
          <p:cNvSpPr txBox="1"/>
          <p:nvPr>
            <p:ph type="title"/>
          </p:nvPr>
        </p:nvSpPr>
        <p:spPr>
          <a:xfrm>
            <a:off x="713100" y="1381575"/>
            <a:ext cx="4032600" cy="145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6" name="Google Shape;66;p17"/>
          <p:cNvSpPr txBox="1"/>
          <p:nvPr>
            <p:ph idx="1" type="subTitle"/>
          </p:nvPr>
        </p:nvSpPr>
        <p:spPr>
          <a:xfrm>
            <a:off x="713100" y="2921313"/>
            <a:ext cx="3235800" cy="84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8"/>
          <p:cNvSpPr txBox="1"/>
          <p:nvPr>
            <p:ph type="title"/>
          </p:nvPr>
        </p:nvSpPr>
        <p:spPr>
          <a:xfrm>
            <a:off x="720075" y="5394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9" name="Google Shape;69;p18"/>
          <p:cNvSpPr txBox="1"/>
          <p:nvPr>
            <p:ph idx="2" type="title"/>
          </p:nvPr>
        </p:nvSpPr>
        <p:spPr>
          <a:xfrm>
            <a:off x="1080875" y="2752825"/>
            <a:ext cx="1889100" cy="71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0" name="Google Shape;70;p18"/>
          <p:cNvSpPr txBox="1"/>
          <p:nvPr>
            <p:ph idx="1" type="subTitle"/>
          </p:nvPr>
        </p:nvSpPr>
        <p:spPr>
          <a:xfrm>
            <a:off x="937700" y="3495175"/>
            <a:ext cx="21753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3" type="title"/>
          </p:nvPr>
        </p:nvSpPr>
        <p:spPr>
          <a:xfrm>
            <a:off x="3627562" y="2752825"/>
            <a:ext cx="1889100" cy="71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2" name="Google Shape;72;p18"/>
          <p:cNvSpPr txBox="1"/>
          <p:nvPr>
            <p:ph idx="4" type="subTitle"/>
          </p:nvPr>
        </p:nvSpPr>
        <p:spPr>
          <a:xfrm>
            <a:off x="3484421" y="3495175"/>
            <a:ext cx="21753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5" type="title"/>
          </p:nvPr>
        </p:nvSpPr>
        <p:spPr>
          <a:xfrm>
            <a:off x="6174375" y="2752825"/>
            <a:ext cx="1889100" cy="71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4" name="Google Shape;74;p18"/>
          <p:cNvSpPr txBox="1"/>
          <p:nvPr>
            <p:ph idx="6" type="subTitle"/>
          </p:nvPr>
        </p:nvSpPr>
        <p:spPr>
          <a:xfrm>
            <a:off x="6031149" y="3495175"/>
            <a:ext cx="21753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6_1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/>
          <p:nvPr>
            <p:ph type="title"/>
          </p:nvPr>
        </p:nvSpPr>
        <p:spPr>
          <a:xfrm>
            <a:off x="720075" y="5394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2" type="title"/>
          </p:nvPr>
        </p:nvSpPr>
        <p:spPr>
          <a:xfrm>
            <a:off x="937713" y="3364800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8" name="Google Shape;78;p19"/>
          <p:cNvSpPr txBox="1"/>
          <p:nvPr>
            <p:ph idx="1" type="subTitle"/>
          </p:nvPr>
        </p:nvSpPr>
        <p:spPr>
          <a:xfrm>
            <a:off x="937713" y="3892500"/>
            <a:ext cx="2175300" cy="6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3" type="title"/>
          </p:nvPr>
        </p:nvSpPr>
        <p:spPr>
          <a:xfrm>
            <a:off x="3484438" y="3364800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0" name="Google Shape;80;p19"/>
          <p:cNvSpPr txBox="1"/>
          <p:nvPr>
            <p:ph idx="4" type="subTitle"/>
          </p:nvPr>
        </p:nvSpPr>
        <p:spPr>
          <a:xfrm>
            <a:off x="3484438" y="3892500"/>
            <a:ext cx="2175300" cy="6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9"/>
          <p:cNvSpPr txBox="1"/>
          <p:nvPr>
            <p:ph idx="5" type="title"/>
          </p:nvPr>
        </p:nvSpPr>
        <p:spPr>
          <a:xfrm>
            <a:off x="6031138" y="3364800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2" name="Google Shape;82;p19"/>
          <p:cNvSpPr txBox="1"/>
          <p:nvPr>
            <p:ph idx="6" type="subTitle"/>
          </p:nvPr>
        </p:nvSpPr>
        <p:spPr>
          <a:xfrm>
            <a:off x="6031138" y="3892500"/>
            <a:ext cx="2175300" cy="6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hasCustomPrompt="1" idx="7" type="title"/>
          </p:nvPr>
        </p:nvSpPr>
        <p:spPr>
          <a:xfrm>
            <a:off x="1502013" y="2099988"/>
            <a:ext cx="1046700" cy="4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24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84" name="Google Shape;84;p19"/>
          <p:cNvSpPr txBox="1"/>
          <p:nvPr>
            <p:ph hasCustomPrompt="1" idx="8" type="title"/>
          </p:nvPr>
        </p:nvSpPr>
        <p:spPr>
          <a:xfrm>
            <a:off x="4048738" y="2100063"/>
            <a:ext cx="1046700" cy="4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24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85" name="Google Shape;85;p19"/>
          <p:cNvSpPr txBox="1"/>
          <p:nvPr>
            <p:ph hasCustomPrompt="1" idx="9" type="title"/>
          </p:nvPr>
        </p:nvSpPr>
        <p:spPr>
          <a:xfrm>
            <a:off x="6595438" y="2100063"/>
            <a:ext cx="1046700" cy="4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24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8" name="Google Shape;88;p20"/>
          <p:cNvSpPr txBox="1"/>
          <p:nvPr>
            <p:ph idx="2" type="title"/>
          </p:nvPr>
        </p:nvSpPr>
        <p:spPr>
          <a:xfrm>
            <a:off x="1498588" y="1649000"/>
            <a:ext cx="2487600" cy="4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" name="Google Shape;89;p20"/>
          <p:cNvSpPr txBox="1"/>
          <p:nvPr>
            <p:ph idx="1" type="subTitle"/>
          </p:nvPr>
        </p:nvSpPr>
        <p:spPr>
          <a:xfrm>
            <a:off x="1498600" y="2115200"/>
            <a:ext cx="2487600" cy="7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0"/>
          <p:cNvSpPr txBox="1"/>
          <p:nvPr>
            <p:ph idx="3" type="title"/>
          </p:nvPr>
        </p:nvSpPr>
        <p:spPr>
          <a:xfrm>
            <a:off x="5157807" y="1649000"/>
            <a:ext cx="2487600" cy="4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1" name="Google Shape;91;p20"/>
          <p:cNvSpPr txBox="1"/>
          <p:nvPr>
            <p:ph idx="4" type="subTitle"/>
          </p:nvPr>
        </p:nvSpPr>
        <p:spPr>
          <a:xfrm>
            <a:off x="5157807" y="2115200"/>
            <a:ext cx="2487600" cy="7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0"/>
          <p:cNvSpPr txBox="1"/>
          <p:nvPr>
            <p:ph idx="5" type="title"/>
          </p:nvPr>
        </p:nvSpPr>
        <p:spPr>
          <a:xfrm>
            <a:off x="1498588" y="3311000"/>
            <a:ext cx="2487600" cy="4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3" name="Google Shape;93;p20"/>
          <p:cNvSpPr txBox="1"/>
          <p:nvPr>
            <p:ph idx="6" type="subTitle"/>
          </p:nvPr>
        </p:nvSpPr>
        <p:spPr>
          <a:xfrm>
            <a:off x="1498600" y="3777200"/>
            <a:ext cx="2487600" cy="7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0"/>
          <p:cNvSpPr txBox="1"/>
          <p:nvPr>
            <p:ph idx="7" type="title"/>
          </p:nvPr>
        </p:nvSpPr>
        <p:spPr>
          <a:xfrm>
            <a:off x="5157807" y="3311000"/>
            <a:ext cx="2487600" cy="4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5" name="Google Shape;95;p20"/>
          <p:cNvSpPr txBox="1"/>
          <p:nvPr>
            <p:ph idx="8" type="subTitle"/>
          </p:nvPr>
        </p:nvSpPr>
        <p:spPr>
          <a:xfrm>
            <a:off x="5157807" y="3777200"/>
            <a:ext cx="2487600" cy="7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8" name="Google Shape;98;p21"/>
          <p:cNvSpPr txBox="1"/>
          <p:nvPr>
            <p:ph idx="2" type="title"/>
          </p:nvPr>
        </p:nvSpPr>
        <p:spPr>
          <a:xfrm>
            <a:off x="1069450" y="1801400"/>
            <a:ext cx="1745100" cy="4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99" name="Google Shape;99;p21"/>
          <p:cNvSpPr txBox="1"/>
          <p:nvPr>
            <p:ph idx="1" type="subTitle"/>
          </p:nvPr>
        </p:nvSpPr>
        <p:spPr>
          <a:xfrm>
            <a:off x="949000" y="2267600"/>
            <a:ext cx="198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1"/>
          <p:cNvSpPr txBox="1"/>
          <p:nvPr>
            <p:ph idx="3" type="title"/>
          </p:nvPr>
        </p:nvSpPr>
        <p:spPr>
          <a:xfrm>
            <a:off x="3699402" y="1801400"/>
            <a:ext cx="1745100" cy="4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1" name="Google Shape;101;p21"/>
          <p:cNvSpPr txBox="1"/>
          <p:nvPr>
            <p:ph idx="4" type="subTitle"/>
          </p:nvPr>
        </p:nvSpPr>
        <p:spPr>
          <a:xfrm>
            <a:off x="3578950" y="2267600"/>
            <a:ext cx="198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1"/>
          <p:cNvSpPr txBox="1"/>
          <p:nvPr>
            <p:ph idx="5" type="title"/>
          </p:nvPr>
        </p:nvSpPr>
        <p:spPr>
          <a:xfrm>
            <a:off x="1069450" y="3584652"/>
            <a:ext cx="1745100" cy="4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3" name="Google Shape;103;p21"/>
          <p:cNvSpPr txBox="1"/>
          <p:nvPr>
            <p:ph idx="6" type="subTitle"/>
          </p:nvPr>
        </p:nvSpPr>
        <p:spPr>
          <a:xfrm>
            <a:off x="949000" y="4050862"/>
            <a:ext cx="198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7" type="title"/>
          </p:nvPr>
        </p:nvSpPr>
        <p:spPr>
          <a:xfrm>
            <a:off x="3699400" y="3584652"/>
            <a:ext cx="1745100" cy="4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5" name="Google Shape;105;p21"/>
          <p:cNvSpPr txBox="1"/>
          <p:nvPr>
            <p:ph idx="8" type="subTitle"/>
          </p:nvPr>
        </p:nvSpPr>
        <p:spPr>
          <a:xfrm>
            <a:off x="3578997" y="4050862"/>
            <a:ext cx="198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9" type="title"/>
          </p:nvPr>
        </p:nvSpPr>
        <p:spPr>
          <a:xfrm>
            <a:off x="6329350" y="1801400"/>
            <a:ext cx="1745100" cy="4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7" name="Google Shape;107;p21"/>
          <p:cNvSpPr txBox="1"/>
          <p:nvPr>
            <p:ph idx="13" type="subTitle"/>
          </p:nvPr>
        </p:nvSpPr>
        <p:spPr>
          <a:xfrm>
            <a:off x="6208900" y="2267600"/>
            <a:ext cx="198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1"/>
          <p:cNvSpPr txBox="1"/>
          <p:nvPr>
            <p:ph idx="14" type="title"/>
          </p:nvPr>
        </p:nvSpPr>
        <p:spPr>
          <a:xfrm>
            <a:off x="6329350" y="3584652"/>
            <a:ext cx="1745100" cy="4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9" name="Google Shape;109;p21"/>
          <p:cNvSpPr txBox="1"/>
          <p:nvPr>
            <p:ph idx="15" type="subTitle"/>
          </p:nvPr>
        </p:nvSpPr>
        <p:spPr>
          <a:xfrm>
            <a:off x="6208900" y="4050862"/>
            <a:ext cx="198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3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4541425" y="2779500"/>
            <a:ext cx="3243000" cy="180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/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type="title"/>
          </p:nvPr>
        </p:nvSpPr>
        <p:spPr>
          <a:xfrm>
            <a:off x="4541450" y="758175"/>
            <a:ext cx="324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3" name="Google Shape;113;p22"/>
          <p:cNvSpPr txBox="1"/>
          <p:nvPr>
            <p:ph idx="2" type="title"/>
          </p:nvPr>
        </p:nvSpPr>
        <p:spPr>
          <a:xfrm>
            <a:off x="4541450" y="1539400"/>
            <a:ext cx="3243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/>
        </p:nvSpPr>
        <p:spPr>
          <a:xfrm>
            <a:off x="978625" y="3408600"/>
            <a:ext cx="2903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CREDITS: This presentation template was created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Catamaran"/>
                <a:ea typeface="Catamaran"/>
                <a:cs typeface="Catamaran"/>
                <a:sym typeface="Catamaran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, including icons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Catamaran"/>
                <a:ea typeface="Catamaran"/>
                <a:cs typeface="Catamaran"/>
                <a:sym typeface="Catamar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10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n" sz="10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and infographics &amp; images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Catamaran"/>
                <a:ea typeface="Catamaran"/>
                <a:cs typeface="Catamaran"/>
                <a:sym typeface="Catamar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0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16" name="Google Shape;116;p23"/>
          <p:cNvSpPr txBox="1"/>
          <p:nvPr>
            <p:ph type="title"/>
          </p:nvPr>
        </p:nvSpPr>
        <p:spPr>
          <a:xfrm>
            <a:off x="857375" y="660662"/>
            <a:ext cx="3146100" cy="8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subTitle"/>
          </p:nvPr>
        </p:nvSpPr>
        <p:spPr>
          <a:xfrm>
            <a:off x="857375" y="1562487"/>
            <a:ext cx="3146100" cy="142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/>
          <p:nvPr/>
        </p:nvSpPr>
        <p:spPr>
          <a:xfrm>
            <a:off x="5902625" y="1667700"/>
            <a:ext cx="3457500" cy="29364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4"/>
          <p:cNvSpPr/>
          <p:nvPr/>
        </p:nvSpPr>
        <p:spPr>
          <a:xfrm>
            <a:off x="-415775" y="2071075"/>
            <a:ext cx="3457500" cy="29364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4"/>
          <p:cNvSpPr/>
          <p:nvPr/>
        </p:nvSpPr>
        <p:spPr>
          <a:xfrm>
            <a:off x="1216275" y="-1099550"/>
            <a:ext cx="4880700" cy="41451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4"/>
          <p:cNvSpPr/>
          <p:nvPr/>
        </p:nvSpPr>
        <p:spPr>
          <a:xfrm>
            <a:off x="2874800" y="2679400"/>
            <a:ext cx="3457500" cy="29364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/>
          <p:nvPr/>
        </p:nvSpPr>
        <p:spPr>
          <a:xfrm>
            <a:off x="5283600" y="2516100"/>
            <a:ext cx="3457500" cy="29364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5"/>
          <p:cNvSpPr/>
          <p:nvPr/>
        </p:nvSpPr>
        <p:spPr>
          <a:xfrm>
            <a:off x="4199950" y="-364650"/>
            <a:ext cx="3457500" cy="29364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5"/>
          <p:cNvSpPr/>
          <p:nvPr/>
        </p:nvSpPr>
        <p:spPr>
          <a:xfrm>
            <a:off x="-156300" y="-90275"/>
            <a:ext cx="4880700" cy="41451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9_2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6"/>
          <p:cNvSpPr/>
          <p:nvPr/>
        </p:nvSpPr>
        <p:spPr>
          <a:xfrm>
            <a:off x="5629888" y="935150"/>
            <a:ext cx="2977800" cy="27714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6"/>
          <p:cNvSpPr/>
          <p:nvPr/>
        </p:nvSpPr>
        <p:spPr>
          <a:xfrm>
            <a:off x="3083188" y="935150"/>
            <a:ext cx="2977800" cy="27714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6"/>
          <p:cNvSpPr/>
          <p:nvPr/>
        </p:nvSpPr>
        <p:spPr>
          <a:xfrm>
            <a:off x="536488" y="935150"/>
            <a:ext cx="2977800" cy="27714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CUSTOM_9_3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7"/>
          <p:cNvSpPr/>
          <p:nvPr/>
        </p:nvSpPr>
        <p:spPr>
          <a:xfrm>
            <a:off x="4240375" y="476099"/>
            <a:ext cx="4624500" cy="41913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Fugaz One"/>
              <a:buNone/>
              <a:defRPr sz="3000">
                <a:solidFill>
                  <a:schemeClr val="dk2"/>
                </a:solidFill>
                <a:latin typeface="Fugaz One"/>
                <a:ea typeface="Fugaz One"/>
                <a:cs typeface="Fugaz One"/>
                <a:sym typeface="Fugaz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Fugaz One"/>
              <a:buNone/>
              <a:defRPr sz="3000">
                <a:solidFill>
                  <a:schemeClr val="dk2"/>
                </a:solidFill>
                <a:latin typeface="Fugaz One"/>
                <a:ea typeface="Fugaz One"/>
                <a:cs typeface="Fugaz One"/>
                <a:sym typeface="Fugaz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Fugaz One"/>
              <a:buNone/>
              <a:defRPr sz="3000">
                <a:solidFill>
                  <a:schemeClr val="dk2"/>
                </a:solidFill>
                <a:latin typeface="Fugaz One"/>
                <a:ea typeface="Fugaz One"/>
                <a:cs typeface="Fugaz One"/>
                <a:sym typeface="Fugaz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Fugaz One"/>
              <a:buNone/>
              <a:defRPr sz="3000">
                <a:solidFill>
                  <a:schemeClr val="dk2"/>
                </a:solidFill>
                <a:latin typeface="Fugaz One"/>
                <a:ea typeface="Fugaz One"/>
                <a:cs typeface="Fugaz One"/>
                <a:sym typeface="Fugaz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Fugaz One"/>
              <a:buNone/>
              <a:defRPr sz="3000">
                <a:solidFill>
                  <a:schemeClr val="dk2"/>
                </a:solidFill>
                <a:latin typeface="Fugaz One"/>
                <a:ea typeface="Fugaz One"/>
                <a:cs typeface="Fugaz One"/>
                <a:sym typeface="Fugaz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Fugaz One"/>
              <a:buNone/>
              <a:defRPr sz="3000">
                <a:solidFill>
                  <a:schemeClr val="dk2"/>
                </a:solidFill>
                <a:latin typeface="Fugaz One"/>
                <a:ea typeface="Fugaz One"/>
                <a:cs typeface="Fugaz One"/>
                <a:sym typeface="Fugaz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Fugaz One"/>
              <a:buNone/>
              <a:defRPr sz="3000">
                <a:solidFill>
                  <a:schemeClr val="dk2"/>
                </a:solidFill>
                <a:latin typeface="Fugaz One"/>
                <a:ea typeface="Fugaz One"/>
                <a:cs typeface="Fugaz One"/>
                <a:sym typeface="Fugaz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Fugaz One"/>
              <a:buNone/>
              <a:defRPr sz="3000">
                <a:solidFill>
                  <a:schemeClr val="dk2"/>
                </a:solidFill>
                <a:latin typeface="Fugaz One"/>
                <a:ea typeface="Fugaz One"/>
                <a:cs typeface="Fugaz One"/>
                <a:sym typeface="Fugaz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Fugaz One"/>
              <a:buNone/>
              <a:defRPr sz="3000">
                <a:solidFill>
                  <a:schemeClr val="dk2"/>
                </a:solidFill>
                <a:latin typeface="Fugaz One"/>
                <a:ea typeface="Fugaz One"/>
                <a:cs typeface="Fugaz One"/>
                <a:sym typeface="Fugaz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●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○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■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●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○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■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●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○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Catamaran"/>
              <a:buChar char="■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T3RFXAxwKMo" TargetMode="External"/><Relationship Id="rId4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redhat.com/es/topics/cloud-computing/what-are-cloud-services" TargetMode="External"/><Relationship Id="rId4" Type="http://schemas.openxmlformats.org/officeDocument/2006/relationships/hyperlink" Target="https://www.google.com/url?sa=t&amp;rct=j&amp;q=&amp;esrc=s&amp;source=web&amp;cd=&amp;cad=rja&amp;uact=8&amp;ved=2ahUKEwic792r_N_5AhX6toQIHQbkBGUQFnoECBkQAw&amp;url=https%3A%2F%2Fblog.alestra.com.mx%2Fusando-la-nube-a-nivel-personal&amp;usg=AOvVaw2c8tYEYU5sBfZ91pcKT0mF" TargetMode="External"/><Relationship Id="rId9" Type="http://schemas.openxmlformats.org/officeDocument/2006/relationships/hyperlink" Target="https://www.entrepreneur.com/article/408367" TargetMode="External"/><Relationship Id="rId5" Type="http://schemas.openxmlformats.org/officeDocument/2006/relationships/hyperlink" Target="https://www.google.com/url?sa=t&amp;rct=j&amp;q=&amp;esrc=s&amp;source=web&amp;cd=&amp;cad=rja&amp;uact=8&amp;ved=2ahUKEwjJoM2RgOD5AhWZZTABHSo5CcwQFnoECB0QAw&amp;url=https%3A%2F%2Felpais.com%2Ftecnologia%2F2016%2F10%2F25%2Factualidad%2F1477390636_368203.html&amp;usg=AOvVaw2QAFNkX0l8o2zixC1BB8lF" TargetMode="External"/><Relationship Id="rId6" Type="http://schemas.openxmlformats.org/officeDocument/2006/relationships/hyperlink" Target="https://www.entrepreneur.com/article/408367" TargetMode="External"/><Relationship Id="rId7" Type="http://schemas.openxmlformats.org/officeDocument/2006/relationships/hyperlink" Target="https://www.google.com/url?sa=t&amp;rct=j&amp;q=&amp;esrc=s&amp;source=web&amp;cd=&amp;cad=rja&amp;uact=8&amp;ved=2ahUKEwjHmNG07t_5AhWnsoQIHegtA2IQFnoECBkQAw&amp;url=https%3A%2F%2Fwww.redhat.com%2Fes%2Ftopics%2Fcloud-computing%2Fpublic-cloud-vs-private-cloud-and-hybrid-cloud&amp;usg=AOvVaw0oYA1gEP-7Fx3IBsLggqGk" TargetMode="External"/><Relationship Id="rId8" Type="http://schemas.openxmlformats.org/officeDocument/2006/relationships/hyperlink" Target="https://www.businessinsider.com/most-important-people-in-cloud-computing-2014-4" TargetMode="External"/><Relationship Id="rId10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8"/>
          <p:cNvSpPr/>
          <p:nvPr/>
        </p:nvSpPr>
        <p:spPr>
          <a:xfrm>
            <a:off x="4966500" y="867950"/>
            <a:ext cx="3069900" cy="23409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8"/>
          <p:cNvSpPr/>
          <p:nvPr/>
        </p:nvSpPr>
        <p:spPr>
          <a:xfrm>
            <a:off x="637600" y="195974"/>
            <a:ext cx="4228200" cy="4092300"/>
          </a:xfrm>
          <a:prstGeom prst="ellipse">
            <a:avLst/>
          </a:prstGeom>
          <a:gradFill>
            <a:gsLst>
              <a:gs pos="0">
                <a:srgbClr val="000085"/>
              </a:gs>
              <a:gs pos="100000">
                <a:srgbClr val="01010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8"/>
          <p:cNvSpPr/>
          <p:nvPr/>
        </p:nvSpPr>
        <p:spPr>
          <a:xfrm>
            <a:off x="4865794" y="2987551"/>
            <a:ext cx="3271200" cy="4368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8"/>
          <p:cNvSpPr txBox="1"/>
          <p:nvPr>
            <p:ph idx="1" type="subTitle"/>
          </p:nvPr>
        </p:nvSpPr>
        <p:spPr>
          <a:xfrm>
            <a:off x="4572094" y="3529712"/>
            <a:ext cx="38586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 Juan Diego Fernández </a:t>
            </a:r>
            <a:endParaRPr/>
          </a:p>
        </p:txBody>
      </p:sp>
      <p:grpSp>
        <p:nvGrpSpPr>
          <p:cNvPr id="141" name="Google Shape;141;p28"/>
          <p:cNvGrpSpPr/>
          <p:nvPr/>
        </p:nvGrpSpPr>
        <p:grpSpPr>
          <a:xfrm>
            <a:off x="5100994" y="1589500"/>
            <a:ext cx="2800800" cy="584700"/>
            <a:chOff x="5100994" y="1589500"/>
            <a:chExt cx="2800800" cy="584700"/>
          </a:xfrm>
        </p:grpSpPr>
        <p:cxnSp>
          <p:nvCxnSpPr>
            <p:cNvPr id="142" name="Google Shape;142;p28"/>
            <p:cNvCxnSpPr/>
            <p:nvPr/>
          </p:nvCxnSpPr>
          <p:spPr>
            <a:xfrm rot="-5400000">
              <a:off x="4989844" y="1700650"/>
              <a:ext cx="584700" cy="362400"/>
            </a:xfrm>
            <a:prstGeom prst="bentConnector3">
              <a:avLst>
                <a:gd fmla="val 99996" name="adj1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3" name="Google Shape;143;p28"/>
            <p:cNvCxnSpPr/>
            <p:nvPr/>
          </p:nvCxnSpPr>
          <p:spPr>
            <a:xfrm flipH="1" rot="5400000">
              <a:off x="7428244" y="1700650"/>
              <a:ext cx="584700" cy="362400"/>
            </a:xfrm>
            <a:prstGeom prst="bentConnector3">
              <a:avLst>
                <a:gd fmla="val 99996" name="adj1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144" name="Google Shape;14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875" y="764750"/>
            <a:ext cx="3003401" cy="3613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5" name="Google Shape;145;p28"/>
          <p:cNvGrpSpPr/>
          <p:nvPr/>
        </p:nvGrpSpPr>
        <p:grpSpPr>
          <a:xfrm>
            <a:off x="5559938" y="2594775"/>
            <a:ext cx="1882925" cy="628350"/>
            <a:chOff x="5559938" y="2594775"/>
            <a:chExt cx="1882925" cy="628350"/>
          </a:xfrm>
        </p:grpSpPr>
        <p:grpSp>
          <p:nvGrpSpPr>
            <p:cNvPr id="146" name="Google Shape;146;p28"/>
            <p:cNvGrpSpPr/>
            <p:nvPr/>
          </p:nvGrpSpPr>
          <p:grpSpPr>
            <a:xfrm>
              <a:off x="5559938" y="2594775"/>
              <a:ext cx="340200" cy="628350"/>
              <a:chOff x="5546500" y="2594775"/>
              <a:chExt cx="340200" cy="628350"/>
            </a:xfrm>
          </p:grpSpPr>
          <p:sp>
            <p:nvSpPr>
              <p:cNvPr id="147" name="Google Shape;147;p28"/>
              <p:cNvSpPr/>
              <p:nvPr/>
            </p:nvSpPr>
            <p:spPr>
              <a:xfrm>
                <a:off x="5816800" y="3153225"/>
                <a:ext cx="69900" cy="69900"/>
              </a:xfrm>
              <a:prstGeom prst="ellipse">
                <a:avLst/>
              </a:prstGeom>
              <a:gradFill>
                <a:gsLst>
                  <a:gs pos="0">
                    <a:srgbClr val="82BCFE"/>
                  </a:gs>
                  <a:gs pos="100000">
                    <a:srgbClr val="0C77F1"/>
                  </a:gs>
                </a:gsLst>
                <a:lin ang="5400012" scaled="0"/>
              </a:gra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48" name="Google Shape;148;p28"/>
              <p:cNvCxnSpPr>
                <a:stCxn id="147" idx="2"/>
              </p:cNvCxnSpPr>
              <p:nvPr/>
            </p:nvCxnSpPr>
            <p:spPr>
              <a:xfrm rot="10800000">
                <a:off x="5546500" y="2594775"/>
                <a:ext cx="270300" cy="593400"/>
              </a:xfrm>
              <a:prstGeom prst="bentConnector2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49" name="Google Shape;149;p28"/>
            <p:cNvGrpSpPr/>
            <p:nvPr/>
          </p:nvGrpSpPr>
          <p:grpSpPr>
            <a:xfrm flipH="1">
              <a:off x="7102663" y="2594775"/>
              <a:ext cx="340200" cy="628350"/>
              <a:chOff x="5546500" y="2594775"/>
              <a:chExt cx="340200" cy="628350"/>
            </a:xfrm>
          </p:grpSpPr>
          <p:sp>
            <p:nvSpPr>
              <p:cNvPr id="150" name="Google Shape;150;p28"/>
              <p:cNvSpPr/>
              <p:nvPr/>
            </p:nvSpPr>
            <p:spPr>
              <a:xfrm>
                <a:off x="5816800" y="3153225"/>
                <a:ext cx="69900" cy="69900"/>
              </a:xfrm>
              <a:prstGeom prst="ellipse">
                <a:avLst/>
              </a:prstGeom>
              <a:gradFill>
                <a:gsLst>
                  <a:gs pos="0">
                    <a:srgbClr val="82BCFE"/>
                  </a:gs>
                  <a:gs pos="100000">
                    <a:srgbClr val="0C77F1"/>
                  </a:gs>
                </a:gsLst>
                <a:lin ang="5400012" scaled="0"/>
              </a:gra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51" name="Google Shape;151;p28"/>
              <p:cNvCxnSpPr>
                <a:stCxn id="150" idx="2"/>
              </p:cNvCxnSpPr>
              <p:nvPr/>
            </p:nvCxnSpPr>
            <p:spPr>
              <a:xfrm rot="10800000">
                <a:off x="5546500" y="2594775"/>
                <a:ext cx="270300" cy="593400"/>
              </a:xfrm>
              <a:prstGeom prst="bentConnector2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52" name="Google Shape;152;p28"/>
          <p:cNvSpPr txBox="1"/>
          <p:nvPr>
            <p:ph type="ctrTitle"/>
          </p:nvPr>
        </p:nvSpPr>
        <p:spPr>
          <a:xfrm>
            <a:off x="4572100" y="1195251"/>
            <a:ext cx="3858600" cy="19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Servicio de</a:t>
            </a:r>
            <a:r>
              <a:rPr lang="en">
                <a:solidFill>
                  <a:schemeClr val="lt1"/>
                </a:solidFill>
              </a:rPr>
              <a:t> </a:t>
            </a:r>
            <a:r>
              <a:rPr lang="en" sz="5600"/>
              <a:t>Nubes</a:t>
            </a:r>
            <a:endParaRPr sz="5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“CS”</a:t>
            </a:r>
            <a:endParaRPr sz="29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9"/>
          <p:cNvSpPr/>
          <p:nvPr/>
        </p:nvSpPr>
        <p:spPr>
          <a:xfrm>
            <a:off x="167175" y="3169956"/>
            <a:ext cx="1623000" cy="15666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9"/>
          <p:cNvSpPr/>
          <p:nvPr/>
        </p:nvSpPr>
        <p:spPr>
          <a:xfrm>
            <a:off x="167175" y="2046519"/>
            <a:ext cx="1623000" cy="15666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9"/>
          <p:cNvSpPr/>
          <p:nvPr/>
        </p:nvSpPr>
        <p:spPr>
          <a:xfrm>
            <a:off x="4630150" y="2529956"/>
            <a:ext cx="1623000" cy="15666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9"/>
          <p:cNvSpPr/>
          <p:nvPr/>
        </p:nvSpPr>
        <p:spPr>
          <a:xfrm>
            <a:off x="231408" y="1059795"/>
            <a:ext cx="1523100" cy="12897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9"/>
          <p:cNvSpPr/>
          <p:nvPr/>
        </p:nvSpPr>
        <p:spPr>
          <a:xfrm>
            <a:off x="4959850" y="2929552"/>
            <a:ext cx="963600" cy="7653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9"/>
          <p:cNvSpPr/>
          <p:nvPr/>
        </p:nvSpPr>
        <p:spPr>
          <a:xfrm>
            <a:off x="496875" y="3556052"/>
            <a:ext cx="963600" cy="7653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9"/>
          <p:cNvSpPr/>
          <p:nvPr/>
        </p:nvSpPr>
        <p:spPr>
          <a:xfrm>
            <a:off x="496800" y="2446114"/>
            <a:ext cx="963600" cy="7653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9"/>
          <p:cNvSpPr/>
          <p:nvPr/>
        </p:nvSpPr>
        <p:spPr>
          <a:xfrm>
            <a:off x="540798" y="1377666"/>
            <a:ext cx="904500" cy="6300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9"/>
          <p:cNvSpPr/>
          <p:nvPr/>
        </p:nvSpPr>
        <p:spPr>
          <a:xfrm>
            <a:off x="576350" y="617847"/>
            <a:ext cx="7991400" cy="4848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9"/>
          <p:cNvSpPr txBox="1"/>
          <p:nvPr>
            <p:ph idx="2" type="title"/>
          </p:nvPr>
        </p:nvSpPr>
        <p:spPr>
          <a:xfrm>
            <a:off x="1599279" y="1416363"/>
            <a:ext cx="2567100" cy="43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QUE ES “CLOUD SERVICE”</a:t>
            </a:r>
            <a:endParaRPr sz="1500"/>
          </a:p>
        </p:txBody>
      </p:sp>
      <p:sp>
        <p:nvSpPr>
          <p:cNvPr id="167" name="Google Shape;167;p29"/>
          <p:cNvSpPr txBox="1"/>
          <p:nvPr>
            <p:ph idx="3" type="title"/>
          </p:nvPr>
        </p:nvSpPr>
        <p:spPr>
          <a:xfrm>
            <a:off x="1503201" y="3674850"/>
            <a:ext cx="3397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PERSONAS QUE USAN/DESTACAN Y AYUDAN A DESARROLLAR</a:t>
            </a:r>
            <a:endParaRPr sz="1500"/>
          </a:p>
        </p:txBody>
      </p:sp>
      <p:sp>
        <p:nvSpPr>
          <p:cNvPr id="168" name="Google Shape;168;p29"/>
          <p:cNvSpPr txBox="1"/>
          <p:nvPr>
            <p:ph idx="5" type="title"/>
          </p:nvPr>
        </p:nvSpPr>
        <p:spPr>
          <a:xfrm>
            <a:off x="1582750" y="2332225"/>
            <a:ext cx="3183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COMPAÑÍAS</a:t>
            </a:r>
            <a:r>
              <a:rPr lang="en" sz="1500"/>
              <a:t> QUE LA </a:t>
            </a:r>
            <a:r>
              <a:rPr lang="en" sz="1500"/>
              <a:t>ESTÁ</a:t>
            </a:r>
            <a:r>
              <a:rPr lang="en" sz="1500"/>
              <a:t> DESARROLLANDO </a:t>
            </a:r>
            <a:endParaRPr sz="1500"/>
          </a:p>
        </p:txBody>
      </p:sp>
      <p:sp>
        <p:nvSpPr>
          <p:cNvPr id="169" name="Google Shape;169;p29"/>
          <p:cNvSpPr txBox="1"/>
          <p:nvPr>
            <p:ph idx="7" type="title"/>
          </p:nvPr>
        </p:nvSpPr>
        <p:spPr>
          <a:xfrm>
            <a:off x="6003375" y="2836100"/>
            <a:ext cx="2948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OTROS DETALLES DE </a:t>
            </a:r>
            <a:r>
              <a:rPr lang="en" sz="1500"/>
              <a:t>INTERÉS</a:t>
            </a:r>
            <a:endParaRPr sz="1500"/>
          </a:p>
        </p:txBody>
      </p:sp>
      <p:sp>
        <p:nvSpPr>
          <p:cNvPr id="170" name="Google Shape;170;p29"/>
          <p:cNvSpPr txBox="1"/>
          <p:nvPr>
            <p:ph idx="9" type="title"/>
          </p:nvPr>
        </p:nvSpPr>
        <p:spPr>
          <a:xfrm>
            <a:off x="615001" y="1475479"/>
            <a:ext cx="756000" cy="43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01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1" name="Google Shape;171;p29"/>
          <p:cNvSpPr txBox="1"/>
          <p:nvPr>
            <p:ph idx="13" type="title"/>
          </p:nvPr>
        </p:nvSpPr>
        <p:spPr>
          <a:xfrm>
            <a:off x="575850" y="2564914"/>
            <a:ext cx="8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02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2" name="Google Shape;172;p29"/>
          <p:cNvSpPr txBox="1"/>
          <p:nvPr>
            <p:ph idx="14" type="title"/>
          </p:nvPr>
        </p:nvSpPr>
        <p:spPr>
          <a:xfrm>
            <a:off x="575925" y="3674850"/>
            <a:ext cx="8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03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/>
          <p:nvPr>
            <p:ph idx="15" type="title"/>
          </p:nvPr>
        </p:nvSpPr>
        <p:spPr>
          <a:xfrm>
            <a:off x="5038900" y="3049375"/>
            <a:ext cx="8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05</a:t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174" name="Google Shape;174;p29"/>
          <p:cNvGrpSpPr/>
          <p:nvPr/>
        </p:nvGrpSpPr>
        <p:grpSpPr>
          <a:xfrm>
            <a:off x="409577" y="860300"/>
            <a:ext cx="166695" cy="2942873"/>
            <a:chOff x="5816800" y="2392275"/>
            <a:chExt cx="177600" cy="3574050"/>
          </a:xfrm>
        </p:grpSpPr>
        <p:sp>
          <p:nvSpPr>
            <p:cNvPr id="175" name="Google Shape;175;p29"/>
            <p:cNvSpPr/>
            <p:nvPr/>
          </p:nvSpPr>
          <p:spPr>
            <a:xfrm>
              <a:off x="5816800" y="5896425"/>
              <a:ext cx="69900" cy="69900"/>
            </a:xfrm>
            <a:prstGeom prst="ellipse">
              <a:avLst/>
            </a:prstGeom>
            <a:gradFill>
              <a:gsLst>
                <a:gs pos="0">
                  <a:srgbClr val="82BCFE"/>
                </a:gs>
                <a:gs pos="100000">
                  <a:srgbClr val="0C77F1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76" name="Google Shape;176;p29"/>
            <p:cNvCxnSpPr>
              <a:stCxn id="175" idx="2"/>
              <a:endCxn id="165" idx="1"/>
            </p:cNvCxnSpPr>
            <p:nvPr/>
          </p:nvCxnSpPr>
          <p:spPr>
            <a:xfrm flipH="1" rot="10800000">
              <a:off x="5816800" y="2392275"/>
              <a:ext cx="177600" cy="3539100"/>
            </a:xfrm>
            <a:prstGeom prst="bentConnector3">
              <a:avLst>
                <a:gd fmla="val -142850" name="adj1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7" name="Google Shape;177;p29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TABLA DE CONTENIDOS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4650375" y="1365056"/>
            <a:ext cx="1623000" cy="15666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9" name="Google Shape;179;p29"/>
          <p:cNvGrpSpPr/>
          <p:nvPr/>
        </p:nvGrpSpPr>
        <p:grpSpPr>
          <a:xfrm flipH="1">
            <a:off x="8567823" y="860150"/>
            <a:ext cx="171000" cy="3704550"/>
            <a:chOff x="5816800" y="2261775"/>
            <a:chExt cx="171000" cy="3704550"/>
          </a:xfrm>
        </p:grpSpPr>
        <p:sp>
          <p:nvSpPr>
            <p:cNvPr id="180" name="Google Shape;180;p29"/>
            <p:cNvSpPr/>
            <p:nvPr/>
          </p:nvSpPr>
          <p:spPr>
            <a:xfrm>
              <a:off x="5816800" y="5896425"/>
              <a:ext cx="69900" cy="69900"/>
            </a:xfrm>
            <a:prstGeom prst="ellipse">
              <a:avLst/>
            </a:prstGeom>
            <a:gradFill>
              <a:gsLst>
                <a:gs pos="0">
                  <a:srgbClr val="82BCFE"/>
                </a:gs>
                <a:gs pos="100000">
                  <a:srgbClr val="0C77F1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81" name="Google Shape;181;p29"/>
            <p:cNvCxnSpPr>
              <a:stCxn id="180" idx="2"/>
              <a:endCxn id="165" idx="3"/>
            </p:cNvCxnSpPr>
            <p:nvPr/>
          </p:nvCxnSpPr>
          <p:spPr>
            <a:xfrm flipH="1" rot="10800000">
              <a:off x="5816800" y="2261775"/>
              <a:ext cx="171000" cy="3669600"/>
            </a:xfrm>
            <a:prstGeom prst="bentConnector3">
              <a:avLst>
                <a:gd fmla="val -139254" name="adj1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82" name="Google Shape;182;p29"/>
          <p:cNvSpPr/>
          <p:nvPr/>
        </p:nvSpPr>
        <p:spPr>
          <a:xfrm>
            <a:off x="4980075" y="1764652"/>
            <a:ext cx="963600" cy="7653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9"/>
          <p:cNvSpPr txBox="1"/>
          <p:nvPr>
            <p:ph idx="7" type="title"/>
          </p:nvPr>
        </p:nvSpPr>
        <p:spPr>
          <a:xfrm>
            <a:off x="6024300" y="1764650"/>
            <a:ext cx="2948100" cy="68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COMO SE </a:t>
            </a:r>
            <a:r>
              <a:rPr lang="en" sz="1500"/>
              <a:t>ESTÁ MERCADEANDO</a:t>
            </a:r>
            <a:endParaRPr sz="1500"/>
          </a:p>
        </p:txBody>
      </p:sp>
      <p:sp>
        <p:nvSpPr>
          <p:cNvPr id="184" name="Google Shape;184;p29"/>
          <p:cNvSpPr txBox="1"/>
          <p:nvPr>
            <p:ph idx="15" type="title"/>
          </p:nvPr>
        </p:nvSpPr>
        <p:spPr>
          <a:xfrm>
            <a:off x="5059125" y="1884475"/>
            <a:ext cx="8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04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85" name="Google Shape;185;p29"/>
          <p:cNvSpPr/>
          <p:nvPr/>
        </p:nvSpPr>
        <p:spPr>
          <a:xfrm>
            <a:off x="4630150" y="3613131"/>
            <a:ext cx="1623000" cy="15666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9"/>
          <p:cNvSpPr/>
          <p:nvPr/>
        </p:nvSpPr>
        <p:spPr>
          <a:xfrm>
            <a:off x="4959850" y="4012727"/>
            <a:ext cx="963600" cy="7653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9"/>
          <p:cNvSpPr txBox="1"/>
          <p:nvPr>
            <p:ph idx="7" type="title"/>
          </p:nvPr>
        </p:nvSpPr>
        <p:spPr>
          <a:xfrm>
            <a:off x="6003375" y="3919275"/>
            <a:ext cx="25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DEMOSTRACIÓN</a:t>
            </a:r>
            <a:r>
              <a:rPr lang="en" sz="1500"/>
              <a:t> DE </a:t>
            </a:r>
            <a:r>
              <a:rPr lang="en" sz="1500"/>
              <a:t>TECNOLOGÍA</a:t>
            </a:r>
            <a:endParaRPr sz="1500"/>
          </a:p>
        </p:txBody>
      </p:sp>
      <p:sp>
        <p:nvSpPr>
          <p:cNvPr id="188" name="Google Shape;188;p29"/>
          <p:cNvSpPr txBox="1"/>
          <p:nvPr>
            <p:ph idx="15" type="title"/>
          </p:nvPr>
        </p:nvSpPr>
        <p:spPr>
          <a:xfrm>
            <a:off x="5038900" y="4132550"/>
            <a:ext cx="8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06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0"/>
          <p:cNvSpPr/>
          <p:nvPr/>
        </p:nvSpPr>
        <p:spPr>
          <a:xfrm>
            <a:off x="5407274" y="722775"/>
            <a:ext cx="3374700" cy="34881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0"/>
          <p:cNvSpPr/>
          <p:nvPr/>
        </p:nvSpPr>
        <p:spPr>
          <a:xfrm>
            <a:off x="1339075" y="363375"/>
            <a:ext cx="3697200" cy="10779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0"/>
          <p:cNvSpPr txBox="1"/>
          <p:nvPr>
            <p:ph idx="1" type="body"/>
          </p:nvPr>
        </p:nvSpPr>
        <p:spPr>
          <a:xfrm>
            <a:off x="1132550" y="1767900"/>
            <a:ext cx="5013000" cy="32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tamaran ExtraBold"/>
              <a:buChar char="●"/>
            </a:pPr>
            <a:r>
              <a:rPr lang="en" sz="2000">
                <a:latin typeface="Catamaran ExtraBold"/>
                <a:ea typeface="Catamaran ExtraBold"/>
                <a:cs typeface="Catamaran ExtraBold"/>
                <a:sym typeface="Catamaran ExtraBold"/>
              </a:rPr>
              <a:t>Los servicios de nube son infraestructuras.</a:t>
            </a:r>
            <a:endParaRPr sz="2000">
              <a:latin typeface="Catamaran ExtraBold"/>
              <a:ea typeface="Catamaran ExtraBold"/>
              <a:cs typeface="Catamaran ExtraBold"/>
              <a:sym typeface="Catamaran ExtraBo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atamaran ExtraBold"/>
              <a:ea typeface="Catamaran ExtraBold"/>
              <a:cs typeface="Catamaran ExtraBold"/>
              <a:sym typeface="Catamaran ExtraBold"/>
            </a:endParaRPr>
          </a:p>
          <a:p>
            <a:pPr indent="-3556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tamaran ExtraBold"/>
              <a:buChar char="●"/>
            </a:pPr>
            <a:r>
              <a:rPr lang="en" sz="2000">
                <a:latin typeface="Catamaran ExtraBold"/>
                <a:ea typeface="Catamaran ExtraBold"/>
                <a:cs typeface="Catamaran ExtraBold"/>
                <a:sym typeface="Catamaran ExtraBold"/>
              </a:rPr>
              <a:t>El cloud service facilita el flujo de datos de los usuarios a través de internet.</a:t>
            </a:r>
            <a:endParaRPr sz="2000">
              <a:latin typeface="Catamaran ExtraBold"/>
              <a:ea typeface="Catamaran ExtraBold"/>
              <a:cs typeface="Catamaran ExtraBold"/>
              <a:sym typeface="Catamaran ExtraBold"/>
            </a:endParaRPr>
          </a:p>
          <a:p>
            <a:pPr indent="0" lvl="0" marL="0" rtl="0" algn="ctr">
              <a:spcBef>
                <a:spcPts val="2400"/>
              </a:spcBef>
              <a:spcAft>
                <a:spcPts val="160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</a:endParaRPr>
          </a:p>
        </p:txBody>
      </p:sp>
      <p:pic>
        <p:nvPicPr>
          <p:cNvPr id="196" name="Google Shape;19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763" y="848450"/>
            <a:ext cx="1749851" cy="344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7" name="Google Shape;197;p30"/>
          <p:cNvGrpSpPr/>
          <p:nvPr/>
        </p:nvGrpSpPr>
        <p:grpSpPr>
          <a:xfrm>
            <a:off x="981163" y="902475"/>
            <a:ext cx="357900" cy="3531750"/>
            <a:chOff x="5816800" y="2434575"/>
            <a:chExt cx="357900" cy="3531750"/>
          </a:xfrm>
        </p:grpSpPr>
        <p:sp>
          <p:nvSpPr>
            <p:cNvPr id="198" name="Google Shape;198;p30"/>
            <p:cNvSpPr/>
            <p:nvPr/>
          </p:nvSpPr>
          <p:spPr>
            <a:xfrm>
              <a:off x="5816800" y="5896425"/>
              <a:ext cx="69900" cy="69900"/>
            </a:xfrm>
            <a:prstGeom prst="ellipse">
              <a:avLst/>
            </a:prstGeom>
            <a:gradFill>
              <a:gsLst>
                <a:gs pos="0">
                  <a:srgbClr val="82BCFE"/>
                </a:gs>
                <a:gs pos="100000">
                  <a:srgbClr val="0C77F1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99" name="Google Shape;199;p30"/>
            <p:cNvCxnSpPr>
              <a:stCxn id="198" idx="2"/>
              <a:endCxn id="194" idx="1"/>
            </p:cNvCxnSpPr>
            <p:nvPr/>
          </p:nvCxnSpPr>
          <p:spPr>
            <a:xfrm flipH="1" rot="10800000">
              <a:off x="5816800" y="2434575"/>
              <a:ext cx="357900" cy="3496800"/>
            </a:xfrm>
            <a:prstGeom prst="bentConnector3">
              <a:avLst>
                <a:gd fmla="val -66534" name="adj1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00" name="Google Shape;200;p30"/>
          <p:cNvSpPr txBox="1"/>
          <p:nvPr>
            <p:ph type="title"/>
          </p:nvPr>
        </p:nvSpPr>
        <p:spPr>
          <a:xfrm>
            <a:off x="1339075" y="363375"/>
            <a:ext cx="3697200" cy="107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</a:rPr>
              <a:t>QUE ES EL 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</a:rPr>
              <a:t>“CLOUD SERVICE”</a:t>
            </a:r>
            <a:endParaRPr sz="3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/>
          <p:nvPr/>
        </p:nvSpPr>
        <p:spPr>
          <a:xfrm>
            <a:off x="576350" y="617847"/>
            <a:ext cx="7991400" cy="4848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31"/>
          <p:cNvSpPr txBox="1"/>
          <p:nvPr/>
        </p:nvSpPr>
        <p:spPr>
          <a:xfrm>
            <a:off x="1077750" y="2506675"/>
            <a:ext cx="2045100" cy="7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207" name="Google Shape;207;p31"/>
          <p:cNvSpPr txBox="1"/>
          <p:nvPr/>
        </p:nvSpPr>
        <p:spPr>
          <a:xfrm>
            <a:off x="576350" y="1877300"/>
            <a:ext cx="3466500" cy="29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Catamaran ExtraBold"/>
                <a:ea typeface="Catamaran ExtraBold"/>
                <a:cs typeface="Catamaran ExtraBold"/>
                <a:sym typeface="Catamaran ExtraBold"/>
              </a:rPr>
              <a:t>En Cloud Service hay cuatro tipos principales de servicios. </a:t>
            </a:r>
            <a:endParaRPr sz="2500">
              <a:solidFill>
                <a:srgbClr val="151515"/>
              </a:solidFill>
              <a:highlight>
                <a:srgbClr val="FFFFFF"/>
              </a:highlight>
              <a:latin typeface="Catamaran ExtraBold"/>
              <a:ea typeface="Catamaran ExtraBold"/>
              <a:cs typeface="Catamaran ExtraBold"/>
              <a:sym typeface="Catamaran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lt1"/>
              </a:solidFill>
              <a:latin typeface="Fugaz One"/>
              <a:ea typeface="Fugaz One"/>
              <a:cs typeface="Fugaz One"/>
              <a:sym typeface="Fugaz One"/>
            </a:endParaRPr>
          </a:p>
        </p:txBody>
      </p:sp>
      <p:sp>
        <p:nvSpPr>
          <p:cNvPr id="208" name="Google Shape;208;p31"/>
          <p:cNvSpPr txBox="1"/>
          <p:nvPr/>
        </p:nvSpPr>
        <p:spPr>
          <a:xfrm>
            <a:off x="6298900" y="2453225"/>
            <a:ext cx="2045100" cy="7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209" name="Google Shape;209;p31"/>
          <p:cNvSpPr txBox="1"/>
          <p:nvPr/>
        </p:nvSpPr>
        <p:spPr>
          <a:xfrm>
            <a:off x="6298900" y="1505637"/>
            <a:ext cx="20451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lt1"/>
              </a:solidFill>
              <a:latin typeface="Fugaz One"/>
              <a:ea typeface="Fugaz One"/>
              <a:cs typeface="Fugaz One"/>
              <a:sym typeface="Fugaz One"/>
            </a:endParaRPr>
          </a:p>
        </p:txBody>
      </p:sp>
      <p:grpSp>
        <p:nvGrpSpPr>
          <p:cNvPr id="210" name="Google Shape;210;p31"/>
          <p:cNvGrpSpPr/>
          <p:nvPr/>
        </p:nvGrpSpPr>
        <p:grpSpPr>
          <a:xfrm>
            <a:off x="405288" y="860200"/>
            <a:ext cx="171000" cy="1668450"/>
            <a:chOff x="5816800" y="2392300"/>
            <a:chExt cx="171000" cy="1668450"/>
          </a:xfrm>
        </p:grpSpPr>
        <p:sp>
          <p:nvSpPr>
            <p:cNvPr id="211" name="Google Shape;211;p31"/>
            <p:cNvSpPr/>
            <p:nvPr/>
          </p:nvSpPr>
          <p:spPr>
            <a:xfrm>
              <a:off x="5816800" y="3990850"/>
              <a:ext cx="69900" cy="69900"/>
            </a:xfrm>
            <a:prstGeom prst="ellipse">
              <a:avLst/>
            </a:prstGeom>
            <a:gradFill>
              <a:gsLst>
                <a:gs pos="0">
                  <a:srgbClr val="82BCFE"/>
                </a:gs>
                <a:gs pos="100000">
                  <a:srgbClr val="0C77F1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12" name="Google Shape;212;p31"/>
            <p:cNvCxnSpPr>
              <a:stCxn id="211" idx="2"/>
              <a:endCxn id="205" idx="1"/>
            </p:cNvCxnSpPr>
            <p:nvPr/>
          </p:nvCxnSpPr>
          <p:spPr>
            <a:xfrm flipH="1" rot="10800000">
              <a:off x="5816800" y="2392300"/>
              <a:ext cx="171000" cy="1633500"/>
            </a:xfrm>
            <a:prstGeom prst="bentConnector3">
              <a:avLst>
                <a:gd fmla="val -139254" name="adj1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13" name="Google Shape;213;p31"/>
          <p:cNvGrpSpPr/>
          <p:nvPr/>
        </p:nvGrpSpPr>
        <p:grpSpPr>
          <a:xfrm flipH="1">
            <a:off x="8567798" y="860200"/>
            <a:ext cx="171000" cy="1598550"/>
            <a:chOff x="5816800" y="2392300"/>
            <a:chExt cx="171000" cy="1598550"/>
          </a:xfrm>
        </p:grpSpPr>
        <p:sp>
          <p:nvSpPr>
            <p:cNvPr id="214" name="Google Shape;214;p31"/>
            <p:cNvSpPr/>
            <p:nvPr/>
          </p:nvSpPr>
          <p:spPr>
            <a:xfrm>
              <a:off x="5816800" y="3920950"/>
              <a:ext cx="69900" cy="69900"/>
            </a:xfrm>
            <a:prstGeom prst="ellipse">
              <a:avLst/>
            </a:prstGeom>
            <a:gradFill>
              <a:gsLst>
                <a:gs pos="0">
                  <a:srgbClr val="82BCFE"/>
                </a:gs>
                <a:gs pos="100000">
                  <a:srgbClr val="0C77F1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15" name="Google Shape;215;p31"/>
            <p:cNvCxnSpPr>
              <a:stCxn id="214" idx="2"/>
              <a:endCxn id="205" idx="3"/>
            </p:cNvCxnSpPr>
            <p:nvPr/>
          </p:nvCxnSpPr>
          <p:spPr>
            <a:xfrm flipH="1" rot="10800000">
              <a:off x="5816800" y="2392300"/>
              <a:ext cx="171000" cy="1563600"/>
            </a:xfrm>
            <a:prstGeom prst="bentConnector3">
              <a:avLst>
                <a:gd fmla="val -139254" name="adj1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216" name="Google Shape;216;p31"/>
          <p:cNvCxnSpPr>
            <a:stCxn id="207" idx="0"/>
            <a:endCxn id="209" idx="0"/>
          </p:cNvCxnSpPr>
          <p:nvPr/>
        </p:nvCxnSpPr>
        <p:spPr>
          <a:xfrm rot="-5400000">
            <a:off x="4629650" y="-814450"/>
            <a:ext cx="371700" cy="5011800"/>
          </a:xfrm>
          <a:prstGeom prst="bentConnector3">
            <a:avLst>
              <a:gd fmla="val 164054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7" name="Google Shape;217;p31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QUE ES EL “CLOUD SERVICE”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18" name="Google Shape;218;p31"/>
          <p:cNvSpPr/>
          <p:nvPr/>
        </p:nvSpPr>
        <p:spPr>
          <a:xfrm>
            <a:off x="3838722" y="3383275"/>
            <a:ext cx="1850100" cy="15549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9" name="Google Shape;21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2539" y="4020173"/>
            <a:ext cx="1131665" cy="770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9348" y="3530446"/>
            <a:ext cx="899016" cy="770821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1"/>
          <p:cNvSpPr txBox="1"/>
          <p:nvPr/>
        </p:nvSpPr>
        <p:spPr>
          <a:xfrm>
            <a:off x="5104200" y="2169050"/>
            <a:ext cx="34047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" sz="2500">
                <a:solidFill>
                  <a:schemeClr val="lt1"/>
                </a:solidFill>
                <a:latin typeface="Catamaran ExtraBold"/>
                <a:ea typeface="Catamaran ExtraBold"/>
                <a:cs typeface="Catamaran ExtraBold"/>
                <a:sym typeface="Catamaran ExtraBold"/>
              </a:rPr>
              <a:t>En el mundo del software siempre hay un cambio constante y evolución. </a:t>
            </a:r>
            <a:endParaRPr sz="2500">
              <a:solidFill>
                <a:schemeClr val="lt1"/>
              </a:solidFill>
              <a:latin typeface="Catamaran ExtraBold"/>
              <a:ea typeface="Catamaran ExtraBold"/>
              <a:cs typeface="Catamaran ExtraBold"/>
              <a:sym typeface="Catamaran Extra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2"/>
          <p:cNvSpPr/>
          <p:nvPr/>
        </p:nvSpPr>
        <p:spPr>
          <a:xfrm>
            <a:off x="2351250" y="121050"/>
            <a:ext cx="4441500" cy="9243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2"/>
          <p:cNvSpPr txBox="1"/>
          <p:nvPr>
            <p:ph type="title"/>
          </p:nvPr>
        </p:nvSpPr>
        <p:spPr>
          <a:xfrm>
            <a:off x="2852400" y="86250"/>
            <a:ext cx="3439200" cy="99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COMPAÑÍAS</a:t>
            </a:r>
            <a:r>
              <a:rPr lang="en" sz="2000">
                <a:solidFill>
                  <a:schemeClr val="dk1"/>
                </a:solidFill>
              </a:rPr>
              <a:t> QUE LA </a:t>
            </a:r>
            <a:r>
              <a:rPr lang="en" sz="2000">
                <a:solidFill>
                  <a:schemeClr val="dk1"/>
                </a:solidFill>
              </a:rPr>
              <a:t>ESTÁ</a:t>
            </a:r>
            <a:r>
              <a:rPr lang="en" sz="2000">
                <a:solidFill>
                  <a:schemeClr val="dk1"/>
                </a:solidFill>
              </a:rPr>
              <a:t> DESARROLLANDO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28" name="Google Shape;228;p32"/>
          <p:cNvSpPr txBox="1"/>
          <p:nvPr/>
        </p:nvSpPr>
        <p:spPr>
          <a:xfrm>
            <a:off x="86925" y="2911438"/>
            <a:ext cx="1483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Catamaran SemiBold"/>
                <a:ea typeface="Catamaran SemiBold"/>
                <a:cs typeface="Catamaran SemiBold"/>
                <a:sym typeface="Catamaran SemiBold"/>
              </a:rPr>
              <a:t>Amazon Cloud Drive</a:t>
            </a:r>
            <a:endParaRPr sz="2000">
              <a:solidFill>
                <a:schemeClr val="lt1"/>
              </a:solidFill>
              <a:latin typeface="Catamaran SemiBold"/>
              <a:ea typeface="Catamaran SemiBold"/>
              <a:cs typeface="Catamaran SemiBold"/>
              <a:sym typeface="Catamaran SemiBold"/>
            </a:endParaRPr>
          </a:p>
        </p:txBody>
      </p:sp>
      <p:pic>
        <p:nvPicPr>
          <p:cNvPr id="229" name="Google Shape;22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550" y="1525038"/>
            <a:ext cx="1302051" cy="1302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0250" y="1525038"/>
            <a:ext cx="1786794" cy="130204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2"/>
          <p:cNvSpPr txBox="1"/>
          <p:nvPr/>
        </p:nvSpPr>
        <p:spPr>
          <a:xfrm>
            <a:off x="1570275" y="3019138"/>
            <a:ext cx="1786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Catamaran SemiBold"/>
                <a:ea typeface="Catamaran SemiBold"/>
                <a:cs typeface="Catamaran SemiBold"/>
                <a:sym typeface="Catamaran SemiBold"/>
              </a:rPr>
              <a:t>Box</a:t>
            </a:r>
            <a:r>
              <a:rPr lang="en">
                <a:solidFill>
                  <a:schemeClr val="lt1"/>
                </a:solidFill>
                <a:latin typeface="Catamaran SemiBold"/>
                <a:ea typeface="Catamaran SemiBold"/>
                <a:cs typeface="Catamaran SemiBold"/>
                <a:sym typeface="Catamaran SemiBold"/>
              </a:rPr>
              <a:t> </a:t>
            </a:r>
            <a:endParaRPr>
              <a:solidFill>
                <a:schemeClr val="lt1"/>
              </a:solidFill>
              <a:latin typeface="Catamaran SemiBold"/>
              <a:ea typeface="Catamaran SemiBold"/>
              <a:cs typeface="Catamaran SemiBold"/>
              <a:sym typeface="Catamaran SemiBold"/>
            </a:endParaRPr>
          </a:p>
        </p:txBody>
      </p:sp>
      <p:pic>
        <p:nvPicPr>
          <p:cNvPr id="232" name="Google Shape;232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000" y="1525038"/>
            <a:ext cx="1359300" cy="126309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2"/>
          <p:cNvSpPr txBox="1"/>
          <p:nvPr/>
        </p:nvSpPr>
        <p:spPr>
          <a:xfrm>
            <a:off x="3633988" y="2881513"/>
            <a:ext cx="1359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Catamaran SemiBold"/>
                <a:ea typeface="Catamaran SemiBold"/>
                <a:cs typeface="Catamaran SemiBold"/>
                <a:sym typeface="Catamaran SemiBold"/>
              </a:rPr>
              <a:t>Dropbox</a:t>
            </a:r>
            <a:endParaRPr sz="2000">
              <a:solidFill>
                <a:schemeClr val="lt1"/>
              </a:solidFill>
              <a:latin typeface="Catamaran SemiBold"/>
              <a:ea typeface="Catamaran SemiBold"/>
              <a:cs typeface="Catamaran SemiBold"/>
              <a:sym typeface="Catamaran SemiBold"/>
            </a:endParaRPr>
          </a:p>
        </p:txBody>
      </p:sp>
      <p:pic>
        <p:nvPicPr>
          <p:cNvPr id="234" name="Google Shape;234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67550" y="1609322"/>
            <a:ext cx="1359300" cy="11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26840" y="1431663"/>
            <a:ext cx="2130236" cy="184105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2"/>
          <p:cNvSpPr txBox="1"/>
          <p:nvPr/>
        </p:nvSpPr>
        <p:spPr>
          <a:xfrm>
            <a:off x="5517175" y="2899588"/>
            <a:ext cx="135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Catamaran SemiBold"/>
                <a:ea typeface="Catamaran SemiBold"/>
                <a:cs typeface="Catamaran SemiBold"/>
                <a:sym typeface="Catamaran SemiBold"/>
              </a:rPr>
              <a:t>Google Drive</a:t>
            </a:r>
            <a:endParaRPr sz="2000">
              <a:solidFill>
                <a:schemeClr val="lt1"/>
              </a:solidFill>
              <a:latin typeface="Catamaran SemiBold"/>
              <a:ea typeface="Catamaran SemiBold"/>
              <a:cs typeface="Catamaran SemiBold"/>
              <a:sym typeface="Catamaran SemiBold"/>
            </a:endParaRPr>
          </a:p>
        </p:txBody>
      </p:sp>
      <p:sp>
        <p:nvSpPr>
          <p:cNvPr id="237" name="Google Shape;237;p32"/>
          <p:cNvSpPr txBox="1"/>
          <p:nvPr/>
        </p:nvSpPr>
        <p:spPr>
          <a:xfrm>
            <a:off x="7453613" y="2899588"/>
            <a:ext cx="1076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Catamaran SemiBold"/>
                <a:ea typeface="Catamaran SemiBold"/>
                <a:cs typeface="Catamaran SemiBold"/>
                <a:sym typeface="Catamaran SemiBold"/>
              </a:rPr>
              <a:t>Icloud</a:t>
            </a:r>
            <a:endParaRPr sz="2000">
              <a:solidFill>
                <a:schemeClr val="lt1"/>
              </a:solidFill>
              <a:latin typeface="Catamaran SemiBold"/>
              <a:ea typeface="Catamaran SemiBold"/>
              <a:cs typeface="Catamaran SemiBold"/>
              <a:sym typeface="Catamaran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"/>
          <p:cNvSpPr/>
          <p:nvPr/>
        </p:nvSpPr>
        <p:spPr>
          <a:xfrm>
            <a:off x="576350" y="617847"/>
            <a:ext cx="7991400" cy="4848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3" name="Google Shape;243;p33"/>
          <p:cNvGrpSpPr/>
          <p:nvPr/>
        </p:nvGrpSpPr>
        <p:grpSpPr>
          <a:xfrm>
            <a:off x="538028" y="860234"/>
            <a:ext cx="94183" cy="1152989"/>
            <a:chOff x="5816800" y="2392275"/>
            <a:chExt cx="69900" cy="3574050"/>
          </a:xfrm>
        </p:grpSpPr>
        <p:sp>
          <p:nvSpPr>
            <p:cNvPr id="244" name="Google Shape;244;p33"/>
            <p:cNvSpPr/>
            <p:nvPr/>
          </p:nvSpPr>
          <p:spPr>
            <a:xfrm>
              <a:off x="5816800" y="5896425"/>
              <a:ext cx="69900" cy="69900"/>
            </a:xfrm>
            <a:prstGeom prst="ellipse">
              <a:avLst/>
            </a:prstGeom>
            <a:gradFill>
              <a:gsLst>
                <a:gs pos="0">
                  <a:srgbClr val="82BCFE"/>
                </a:gs>
                <a:gs pos="100000">
                  <a:srgbClr val="0C77F1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45" name="Google Shape;245;p33"/>
            <p:cNvCxnSpPr>
              <a:stCxn id="244" idx="2"/>
              <a:endCxn id="242" idx="1"/>
            </p:cNvCxnSpPr>
            <p:nvPr/>
          </p:nvCxnSpPr>
          <p:spPr>
            <a:xfrm flipH="1" rot="10800000">
              <a:off x="5816800" y="2392275"/>
              <a:ext cx="28500" cy="3539100"/>
            </a:xfrm>
            <a:prstGeom prst="bentConnector3">
              <a:avLst>
                <a:gd fmla="val -620103" name="adj1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46" name="Google Shape;246;p33"/>
          <p:cNvGrpSpPr/>
          <p:nvPr/>
        </p:nvGrpSpPr>
        <p:grpSpPr>
          <a:xfrm flipH="1">
            <a:off x="8567748" y="860225"/>
            <a:ext cx="171000" cy="1153050"/>
            <a:chOff x="5816800" y="2650300"/>
            <a:chExt cx="171000" cy="1153050"/>
          </a:xfrm>
        </p:grpSpPr>
        <p:sp>
          <p:nvSpPr>
            <p:cNvPr id="247" name="Google Shape;247;p33"/>
            <p:cNvSpPr/>
            <p:nvPr/>
          </p:nvSpPr>
          <p:spPr>
            <a:xfrm>
              <a:off x="5816800" y="3733450"/>
              <a:ext cx="69900" cy="69900"/>
            </a:xfrm>
            <a:prstGeom prst="ellipse">
              <a:avLst/>
            </a:prstGeom>
            <a:gradFill>
              <a:gsLst>
                <a:gs pos="0">
                  <a:srgbClr val="82BCFE"/>
                </a:gs>
                <a:gs pos="100000">
                  <a:srgbClr val="0C77F1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48" name="Google Shape;248;p33"/>
            <p:cNvCxnSpPr>
              <a:stCxn id="247" idx="2"/>
              <a:endCxn id="242" idx="3"/>
            </p:cNvCxnSpPr>
            <p:nvPr/>
          </p:nvCxnSpPr>
          <p:spPr>
            <a:xfrm flipH="1" rot="10800000">
              <a:off x="5816800" y="2650300"/>
              <a:ext cx="171000" cy="1118100"/>
            </a:xfrm>
            <a:prstGeom prst="bentConnector3">
              <a:avLst>
                <a:gd fmla="val -139254" name="adj1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49" name="Google Shape;249;p33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PERSONAS QUE USAN SERVICIO DE NUBE</a:t>
            </a:r>
            <a:r>
              <a:rPr lang="en">
                <a:solidFill>
                  <a:schemeClr val="dk1"/>
                </a:solidFill>
              </a:rPr>
              <a:t> NUBES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50" name="Google Shape;250;p33"/>
          <p:cNvSpPr txBox="1"/>
          <p:nvPr/>
        </p:nvSpPr>
        <p:spPr>
          <a:xfrm>
            <a:off x="1604425" y="1555000"/>
            <a:ext cx="5567400" cy="15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" sz="1600">
                <a:solidFill>
                  <a:srgbClr val="F4F4F4"/>
                </a:solidFill>
                <a:latin typeface="Catamaran ExtraBold"/>
                <a:ea typeface="Catamaran ExtraBold"/>
                <a:cs typeface="Catamaran ExtraBold"/>
                <a:sym typeface="Catamaran ExtraBold"/>
              </a:rPr>
              <a:t>Muchas personas usan el servicio de la nube su razón de uso puede variar desde para llenar de información a la nube incluyendo archivos y email, tener la habilidad de compartir archivos con muchas personas o solamente una y hasta puedes darle “Backup” a tus archivos</a:t>
            </a:r>
            <a:endParaRPr sz="1800">
              <a:latin typeface="Catamaran ExtraBold"/>
              <a:ea typeface="Catamaran ExtraBold"/>
              <a:cs typeface="Catamaran ExtraBold"/>
              <a:sym typeface="Catamaran ExtraBold"/>
            </a:endParaRPr>
          </a:p>
        </p:txBody>
      </p:sp>
      <p:pic>
        <p:nvPicPr>
          <p:cNvPr id="251" name="Google Shape;25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375" y="3358750"/>
            <a:ext cx="262890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6050" y="3227800"/>
            <a:ext cx="1719800" cy="171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4"/>
          <p:cNvSpPr/>
          <p:nvPr/>
        </p:nvSpPr>
        <p:spPr>
          <a:xfrm>
            <a:off x="576350" y="617847"/>
            <a:ext cx="7991400" cy="4848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8" name="Google Shape;258;p34"/>
          <p:cNvGrpSpPr/>
          <p:nvPr/>
        </p:nvGrpSpPr>
        <p:grpSpPr>
          <a:xfrm>
            <a:off x="405288" y="860100"/>
            <a:ext cx="171000" cy="1495650"/>
            <a:chOff x="5816800" y="2392200"/>
            <a:chExt cx="171000" cy="1495650"/>
          </a:xfrm>
        </p:grpSpPr>
        <p:sp>
          <p:nvSpPr>
            <p:cNvPr id="259" name="Google Shape;259;p34"/>
            <p:cNvSpPr/>
            <p:nvPr/>
          </p:nvSpPr>
          <p:spPr>
            <a:xfrm>
              <a:off x="5816800" y="3817950"/>
              <a:ext cx="69900" cy="69900"/>
            </a:xfrm>
            <a:prstGeom prst="ellipse">
              <a:avLst/>
            </a:prstGeom>
            <a:gradFill>
              <a:gsLst>
                <a:gs pos="0">
                  <a:srgbClr val="82BCFE"/>
                </a:gs>
                <a:gs pos="100000">
                  <a:srgbClr val="0C77F1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60" name="Google Shape;260;p34"/>
            <p:cNvCxnSpPr>
              <a:stCxn id="259" idx="2"/>
              <a:endCxn id="257" idx="1"/>
            </p:cNvCxnSpPr>
            <p:nvPr/>
          </p:nvCxnSpPr>
          <p:spPr>
            <a:xfrm flipH="1" rot="10800000">
              <a:off x="5816800" y="2392200"/>
              <a:ext cx="171000" cy="1460700"/>
            </a:xfrm>
            <a:prstGeom prst="bentConnector3">
              <a:avLst>
                <a:gd fmla="val -139254" name="adj1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61" name="Google Shape;261;p34"/>
          <p:cNvGrpSpPr/>
          <p:nvPr/>
        </p:nvGrpSpPr>
        <p:grpSpPr>
          <a:xfrm flipH="1">
            <a:off x="8567798" y="860100"/>
            <a:ext cx="171000" cy="1495650"/>
            <a:chOff x="5816800" y="2392200"/>
            <a:chExt cx="171000" cy="1495650"/>
          </a:xfrm>
        </p:grpSpPr>
        <p:sp>
          <p:nvSpPr>
            <p:cNvPr id="262" name="Google Shape;262;p34"/>
            <p:cNvSpPr/>
            <p:nvPr/>
          </p:nvSpPr>
          <p:spPr>
            <a:xfrm>
              <a:off x="5816800" y="3817950"/>
              <a:ext cx="69900" cy="69900"/>
            </a:xfrm>
            <a:prstGeom prst="ellipse">
              <a:avLst/>
            </a:prstGeom>
            <a:gradFill>
              <a:gsLst>
                <a:gs pos="0">
                  <a:srgbClr val="82BCFE"/>
                </a:gs>
                <a:gs pos="100000">
                  <a:srgbClr val="0C77F1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63" name="Google Shape;263;p34"/>
            <p:cNvCxnSpPr>
              <a:stCxn id="262" idx="2"/>
              <a:endCxn id="257" idx="3"/>
            </p:cNvCxnSpPr>
            <p:nvPr/>
          </p:nvCxnSpPr>
          <p:spPr>
            <a:xfrm flipH="1" rot="10800000">
              <a:off x="5816800" y="2392200"/>
              <a:ext cx="171000" cy="1460700"/>
            </a:xfrm>
            <a:prstGeom prst="bentConnector3">
              <a:avLst>
                <a:gd fmla="val -139254" name="adj1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64" name="Google Shape;264;p34"/>
          <p:cNvSpPr txBox="1"/>
          <p:nvPr>
            <p:ph type="title"/>
          </p:nvPr>
        </p:nvSpPr>
        <p:spPr>
          <a:xfrm>
            <a:off x="720075" y="5394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COMO SE ESTA MERCADEANDO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5" name="Google Shape;265;p34"/>
          <p:cNvSpPr txBox="1"/>
          <p:nvPr/>
        </p:nvSpPr>
        <p:spPr>
          <a:xfrm>
            <a:off x="1472150" y="1382550"/>
            <a:ext cx="6199800" cy="23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374151"/>
              </a:solidFill>
              <a:highlight>
                <a:srgbClr val="FFFFFF"/>
              </a:highlight>
              <a:latin typeface="Catamaran Black"/>
              <a:ea typeface="Catamaran Black"/>
              <a:cs typeface="Catamaran Black"/>
              <a:sym typeface="Catamaran Black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en" sz="2000">
                <a:solidFill>
                  <a:schemeClr val="lt1"/>
                </a:solidFill>
                <a:latin typeface="Catamaran ExtraBold"/>
                <a:ea typeface="Catamaran ExtraBold"/>
                <a:cs typeface="Catamaran ExtraBold"/>
                <a:sym typeface="Catamaran ExtraBold"/>
              </a:rPr>
              <a:t>Ahora con la nueva tendencia del servicio de las nubes se puede ver en la última década como este servicio apareció entre las personas y empresas que han llegado a confiar plenamente.  </a:t>
            </a:r>
            <a:endParaRPr sz="2000">
              <a:solidFill>
                <a:schemeClr val="lt1"/>
              </a:solidFill>
              <a:latin typeface="Catamaran ExtraBold"/>
              <a:ea typeface="Catamaran ExtraBold"/>
              <a:cs typeface="Catamaran ExtraBold"/>
              <a:sym typeface="Catamaran ExtraBold"/>
            </a:endParaRPr>
          </a:p>
        </p:txBody>
      </p:sp>
      <p:pic>
        <p:nvPicPr>
          <p:cNvPr id="266" name="Google Shape;26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6419" y="3536620"/>
            <a:ext cx="4263401" cy="149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5"/>
          <p:cNvSpPr/>
          <p:nvPr/>
        </p:nvSpPr>
        <p:spPr>
          <a:xfrm>
            <a:off x="6174100" y="1025178"/>
            <a:ext cx="1889100" cy="17583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5"/>
          <p:cNvSpPr/>
          <p:nvPr/>
        </p:nvSpPr>
        <p:spPr>
          <a:xfrm>
            <a:off x="3627400" y="1025178"/>
            <a:ext cx="1889100" cy="17583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5"/>
          <p:cNvSpPr/>
          <p:nvPr/>
        </p:nvSpPr>
        <p:spPr>
          <a:xfrm>
            <a:off x="1080688" y="1025167"/>
            <a:ext cx="1889100" cy="17583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5"/>
          <p:cNvSpPr txBox="1"/>
          <p:nvPr>
            <p:ph idx="2" type="title"/>
          </p:nvPr>
        </p:nvSpPr>
        <p:spPr>
          <a:xfrm>
            <a:off x="1080750" y="2505900"/>
            <a:ext cx="1889100" cy="71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Usuarios</a:t>
            </a:r>
            <a:endParaRPr/>
          </a:p>
        </p:txBody>
      </p:sp>
      <p:sp>
        <p:nvSpPr>
          <p:cNvPr id="275" name="Google Shape;275;p35"/>
          <p:cNvSpPr txBox="1"/>
          <p:nvPr>
            <p:ph idx="3" type="title"/>
          </p:nvPr>
        </p:nvSpPr>
        <p:spPr>
          <a:xfrm>
            <a:off x="3627437" y="2505900"/>
            <a:ext cx="1889100" cy="71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Donde</a:t>
            </a:r>
            <a:endParaRPr/>
          </a:p>
        </p:txBody>
      </p:sp>
      <p:sp>
        <p:nvSpPr>
          <p:cNvPr id="276" name="Google Shape;276;p35"/>
          <p:cNvSpPr txBox="1"/>
          <p:nvPr>
            <p:ph idx="5" type="title"/>
          </p:nvPr>
        </p:nvSpPr>
        <p:spPr>
          <a:xfrm>
            <a:off x="6174250" y="2505900"/>
            <a:ext cx="1889100" cy="71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Ayuda mucho</a:t>
            </a:r>
            <a:endParaRPr sz="2000"/>
          </a:p>
        </p:txBody>
      </p:sp>
      <p:sp>
        <p:nvSpPr>
          <p:cNvPr id="277" name="Google Shape;277;p35"/>
          <p:cNvSpPr/>
          <p:nvPr/>
        </p:nvSpPr>
        <p:spPr>
          <a:xfrm>
            <a:off x="576350" y="617847"/>
            <a:ext cx="7991400" cy="4848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35"/>
          <p:cNvSpPr/>
          <p:nvPr/>
        </p:nvSpPr>
        <p:spPr>
          <a:xfrm>
            <a:off x="1688625" y="1720000"/>
            <a:ext cx="673200" cy="6732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35"/>
          <p:cNvSpPr/>
          <p:nvPr/>
        </p:nvSpPr>
        <p:spPr>
          <a:xfrm>
            <a:off x="4235350" y="1720000"/>
            <a:ext cx="673200" cy="6732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5"/>
          <p:cNvSpPr/>
          <p:nvPr/>
        </p:nvSpPr>
        <p:spPr>
          <a:xfrm>
            <a:off x="6782075" y="1720000"/>
            <a:ext cx="673200" cy="6732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1" name="Google Shape;281;p35"/>
          <p:cNvGrpSpPr/>
          <p:nvPr/>
        </p:nvGrpSpPr>
        <p:grpSpPr>
          <a:xfrm>
            <a:off x="1806142" y="1838098"/>
            <a:ext cx="438165" cy="437005"/>
            <a:chOff x="1716366" y="1950806"/>
            <a:chExt cx="447153" cy="445969"/>
          </a:xfrm>
        </p:grpSpPr>
        <p:sp>
          <p:nvSpPr>
            <p:cNvPr id="282" name="Google Shape;282;p35"/>
            <p:cNvSpPr/>
            <p:nvPr/>
          </p:nvSpPr>
          <p:spPr>
            <a:xfrm>
              <a:off x="1716366" y="1950806"/>
              <a:ext cx="447153" cy="301751"/>
            </a:xfrm>
            <a:custGeom>
              <a:rect b="b" l="l" r="r" t="t"/>
              <a:pathLst>
                <a:path extrusionOk="0" h="8735" w="12945">
                  <a:moveTo>
                    <a:pt x="7218" y="0"/>
                  </a:moveTo>
                  <a:cubicBezTo>
                    <a:pt x="6566" y="0"/>
                    <a:pt x="5951" y="250"/>
                    <a:pt x="5496" y="705"/>
                  </a:cubicBezTo>
                  <a:cubicBezTo>
                    <a:pt x="5032" y="1169"/>
                    <a:pt x="4782" y="1776"/>
                    <a:pt x="4782" y="2427"/>
                  </a:cubicBezTo>
                  <a:lnTo>
                    <a:pt x="4782" y="2436"/>
                  </a:lnTo>
                  <a:cubicBezTo>
                    <a:pt x="4622" y="2409"/>
                    <a:pt x="4461" y="2391"/>
                    <a:pt x="4292" y="2391"/>
                  </a:cubicBezTo>
                  <a:cubicBezTo>
                    <a:pt x="2882" y="2391"/>
                    <a:pt x="1740" y="3542"/>
                    <a:pt x="1740" y="4952"/>
                  </a:cubicBezTo>
                  <a:cubicBezTo>
                    <a:pt x="1740" y="5032"/>
                    <a:pt x="1740" y="5103"/>
                    <a:pt x="1749" y="5175"/>
                  </a:cubicBezTo>
                  <a:cubicBezTo>
                    <a:pt x="786" y="5192"/>
                    <a:pt x="1" y="5977"/>
                    <a:pt x="1" y="6950"/>
                  </a:cubicBezTo>
                  <a:cubicBezTo>
                    <a:pt x="1" y="7931"/>
                    <a:pt x="803" y="8734"/>
                    <a:pt x="1776" y="8734"/>
                  </a:cubicBezTo>
                  <a:lnTo>
                    <a:pt x="5157" y="8734"/>
                  </a:lnTo>
                  <a:cubicBezTo>
                    <a:pt x="5469" y="6673"/>
                    <a:pt x="7244" y="5094"/>
                    <a:pt x="9377" y="5094"/>
                  </a:cubicBezTo>
                  <a:cubicBezTo>
                    <a:pt x="10750" y="5094"/>
                    <a:pt x="11973" y="5746"/>
                    <a:pt x="12749" y="6754"/>
                  </a:cubicBezTo>
                  <a:cubicBezTo>
                    <a:pt x="12883" y="6406"/>
                    <a:pt x="12945" y="6040"/>
                    <a:pt x="12945" y="5665"/>
                  </a:cubicBezTo>
                  <a:cubicBezTo>
                    <a:pt x="12945" y="3970"/>
                    <a:pt x="11571" y="2596"/>
                    <a:pt x="9885" y="2596"/>
                  </a:cubicBezTo>
                  <a:lnTo>
                    <a:pt x="9653" y="2596"/>
                  </a:lnTo>
                  <a:lnTo>
                    <a:pt x="9653" y="2427"/>
                  </a:lnTo>
                  <a:cubicBezTo>
                    <a:pt x="9653" y="1089"/>
                    <a:pt x="8565" y="0"/>
                    <a:pt x="72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35"/>
            <p:cNvSpPr/>
            <p:nvPr/>
          </p:nvSpPr>
          <p:spPr>
            <a:xfrm>
              <a:off x="1920692" y="2153889"/>
              <a:ext cx="242557" cy="242886"/>
            </a:xfrm>
            <a:custGeom>
              <a:rect b="b" l="l" r="r" t="t"/>
              <a:pathLst>
                <a:path extrusionOk="0" h="7031" w="7022">
                  <a:moveTo>
                    <a:pt x="3890" y="1901"/>
                  </a:moveTo>
                  <a:lnTo>
                    <a:pt x="3890" y="3132"/>
                  </a:lnTo>
                  <a:lnTo>
                    <a:pt x="4746" y="3132"/>
                  </a:lnTo>
                  <a:lnTo>
                    <a:pt x="4746" y="3890"/>
                  </a:lnTo>
                  <a:lnTo>
                    <a:pt x="3131" y="3890"/>
                  </a:lnTo>
                  <a:lnTo>
                    <a:pt x="3131" y="1901"/>
                  </a:lnTo>
                  <a:close/>
                  <a:moveTo>
                    <a:pt x="3131" y="0"/>
                  </a:moveTo>
                  <a:cubicBezTo>
                    <a:pt x="1490" y="170"/>
                    <a:pt x="179" y="1490"/>
                    <a:pt x="0" y="3132"/>
                  </a:cubicBezTo>
                  <a:lnTo>
                    <a:pt x="937" y="3132"/>
                  </a:lnTo>
                  <a:lnTo>
                    <a:pt x="937" y="3890"/>
                  </a:lnTo>
                  <a:lnTo>
                    <a:pt x="0" y="3890"/>
                  </a:lnTo>
                  <a:cubicBezTo>
                    <a:pt x="179" y="5540"/>
                    <a:pt x="1490" y="6852"/>
                    <a:pt x="3131" y="7030"/>
                  </a:cubicBezTo>
                  <a:lnTo>
                    <a:pt x="3131" y="6084"/>
                  </a:lnTo>
                  <a:lnTo>
                    <a:pt x="3890" y="6084"/>
                  </a:lnTo>
                  <a:lnTo>
                    <a:pt x="3890" y="7030"/>
                  </a:lnTo>
                  <a:cubicBezTo>
                    <a:pt x="5540" y="6852"/>
                    <a:pt x="6852" y="5540"/>
                    <a:pt x="7021" y="3890"/>
                  </a:cubicBezTo>
                  <a:lnTo>
                    <a:pt x="6084" y="3890"/>
                  </a:lnTo>
                  <a:lnTo>
                    <a:pt x="6084" y="3132"/>
                  </a:lnTo>
                  <a:lnTo>
                    <a:pt x="7021" y="3132"/>
                  </a:lnTo>
                  <a:cubicBezTo>
                    <a:pt x="6852" y="1490"/>
                    <a:pt x="5540" y="170"/>
                    <a:pt x="3890" y="0"/>
                  </a:cubicBezTo>
                  <a:lnTo>
                    <a:pt x="3890" y="937"/>
                  </a:lnTo>
                  <a:lnTo>
                    <a:pt x="3131" y="937"/>
                  </a:lnTo>
                  <a:lnTo>
                    <a:pt x="31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4" name="Google Shape;284;p35"/>
          <p:cNvGrpSpPr/>
          <p:nvPr/>
        </p:nvGrpSpPr>
        <p:grpSpPr>
          <a:xfrm>
            <a:off x="4353300" y="1856065"/>
            <a:ext cx="437286" cy="401058"/>
            <a:chOff x="3471043" y="1968976"/>
            <a:chExt cx="446256" cy="409284"/>
          </a:xfrm>
        </p:grpSpPr>
        <p:sp>
          <p:nvSpPr>
            <p:cNvPr id="285" name="Google Shape;285;p35"/>
            <p:cNvSpPr/>
            <p:nvPr/>
          </p:nvSpPr>
          <p:spPr>
            <a:xfrm>
              <a:off x="3521892" y="1968976"/>
              <a:ext cx="395408" cy="260435"/>
            </a:xfrm>
            <a:custGeom>
              <a:rect b="b" l="l" r="r" t="t"/>
              <a:pathLst>
                <a:path extrusionOk="0" h="7539" w="11447">
                  <a:moveTo>
                    <a:pt x="5047" y="0"/>
                  </a:moveTo>
                  <a:cubicBezTo>
                    <a:pt x="5030" y="0"/>
                    <a:pt x="5014" y="0"/>
                    <a:pt x="4997" y="1"/>
                  </a:cubicBezTo>
                  <a:cubicBezTo>
                    <a:pt x="3810" y="36"/>
                    <a:pt x="2874" y="1036"/>
                    <a:pt x="2874" y="2222"/>
                  </a:cubicBezTo>
                  <a:lnTo>
                    <a:pt x="2874" y="2302"/>
                  </a:lnTo>
                  <a:lnTo>
                    <a:pt x="2722" y="2302"/>
                  </a:lnTo>
                  <a:cubicBezTo>
                    <a:pt x="1223" y="2302"/>
                    <a:pt x="1" y="3525"/>
                    <a:pt x="1" y="5032"/>
                  </a:cubicBezTo>
                  <a:cubicBezTo>
                    <a:pt x="1" y="5460"/>
                    <a:pt x="99" y="5880"/>
                    <a:pt x="286" y="6254"/>
                  </a:cubicBezTo>
                  <a:cubicBezTo>
                    <a:pt x="768" y="5808"/>
                    <a:pt x="1393" y="5523"/>
                    <a:pt x="2080" y="5469"/>
                  </a:cubicBezTo>
                  <a:cubicBezTo>
                    <a:pt x="2222" y="4988"/>
                    <a:pt x="2481" y="4542"/>
                    <a:pt x="2847" y="4185"/>
                  </a:cubicBezTo>
                  <a:cubicBezTo>
                    <a:pt x="3400" y="3641"/>
                    <a:pt x="4122" y="3346"/>
                    <a:pt x="4890" y="3346"/>
                  </a:cubicBezTo>
                  <a:cubicBezTo>
                    <a:pt x="6308" y="3346"/>
                    <a:pt x="7495" y="4354"/>
                    <a:pt x="7762" y="5692"/>
                  </a:cubicBezTo>
                  <a:cubicBezTo>
                    <a:pt x="8868" y="5862"/>
                    <a:pt x="9814" y="6567"/>
                    <a:pt x="10314" y="7539"/>
                  </a:cubicBezTo>
                  <a:cubicBezTo>
                    <a:pt x="10983" y="7191"/>
                    <a:pt x="11447" y="6495"/>
                    <a:pt x="11447" y="5692"/>
                  </a:cubicBezTo>
                  <a:cubicBezTo>
                    <a:pt x="11447" y="4622"/>
                    <a:pt x="10617" y="3730"/>
                    <a:pt x="9573" y="3632"/>
                  </a:cubicBezTo>
                  <a:cubicBezTo>
                    <a:pt x="9466" y="2722"/>
                    <a:pt x="8681" y="2008"/>
                    <a:pt x="7744" y="2008"/>
                  </a:cubicBezTo>
                  <a:cubicBezTo>
                    <a:pt x="7575" y="2008"/>
                    <a:pt x="7405" y="2026"/>
                    <a:pt x="7245" y="2070"/>
                  </a:cubicBezTo>
                  <a:cubicBezTo>
                    <a:pt x="7183" y="918"/>
                    <a:pt x="6220" y="0"/>
                    <a:pt x="50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35"/>
            <p:cNvSpPr/>
            <p:nvPr/>
          </p:nvSpPr>
          <p:spPr>
            <a:xfrm>
              <a:off x="3471043" y="2109811"/>
              <a:ext cx="395097" cy="268449"/>
            </a:xfrm>
            <a:custGeom>
              <a:rect b="b" l="l" r="r" t="t"/>
              <a:pathLst>
                <a:path extrusionOk="0" h="7771" w="11438">
                  <a:moveTo>
                    <a:pt x="6460" y="3855"/>
                  </a:moveTo>
                  <a:cubicBezTo>
                    <a:pt x="7325" y="3855"/>
                    <a:pt x="8155" y="4229"/>
                    <a:pt x="8726" y="4880"/>
                  </a:cubicBezTo>
                  <a:lnTo>
                    <a:pt x="8164" y="5380"/>
                  </a:lnTo>
                  <a:cubicBezTo>
                    <a:pt x="7736" y="4889"/>
                    <a:pt x="7111" y="4613"/>
                    <a:pt x="6460" y="4613"/>
                  </a:cubicBezTo>
                  <a:cubicBezTo>
                    <a:pt x="5818" y="4613"/>
                    <a:pt x="5193" y="4889"/>
                    <a:pt x="4765" y="5380"/>
                  </a:cubicBezTo>
                  <a:lnTo>
                    <a:pt x="4194" y="4880"/>
                  </a:lnTo>
                  <a:cubicBezTo>
                    <a:pt x="4774" y="4229"/>
                    <a:pt x="5594" y="3855"/>
                    <a:pt x="6460" y="3855"/>
                  </a:cubicBezTo>
                  <a:close/>
                  <a:moveTo>
                    <a:pt x="6460" y="5300"/>
                  </a:moveTo>
                  <a:cubicBezTo>
                    <a:pt x="6915" y="5300"/>
                    <a:pt x="7352" y="5496"/>
                    <a:pt x="7655" y="5835"/>
                  </a:cubicBezTo>
                  <a:lnTo>
                    <a:pt x="7084" y="6343"/>
                  </a:lnTo>
                  <a:cubicBezTo>
                    <a:pt x="6924" y="6165"/>
                    <a:pt x="6701" y="6058"/>
                    <a:pt x="6460" y="6058"/>
                  </a:cubicBezTo>
                  <a:cubicBezTo>
                    <a:pt x="6228" y="6058"/>
                    <a:pt x="5996" y="6165"/>
                    <a:pt x="5835" y="6343"/>
                  </a:cubicBezTo>
                  <a:lnTo>
                    <a:pt x="5273" y="5835"/>
                  </a:lnTo>
                  <a:cubicBezTo>
                    <a:pt x="5577" y="5496"/>
                    <a:pt x="6014" y="5300"/>
                    <a:pt x="6460" y="5300"/>
                  </a:cubicBezTo>
                  <a:close/>
                  <a:moveTo>
                    <a:pt x="6380" y="1"/>
                  </a:moveTo>
                  <a:cubicBezTo>
                    <a:pt x="5184" y="1"/>
                    <a:pt x="4212" y="955"/>
                    <a:pt x="4185" y="2142"/>
                  </a:cubicBezTo>
                  <a:cubicBezTo>
                    <a:pt x="4060" y="2124"/>
                    <a:pt x="3935" y="2115"/>
                    <a:pt x="3810" y="2115"/>
                  </a:cubicBezTo>
                  <a:cubicBezTo>
                    <a:pt x="2543" y="2115"/>
                    <a:pt x="1518" y="3141"/>
                    <a:pt x="1518" y="4399"/>
                  </a:cubicBezTo>
                  <a:cubicBezTo>
                    <a:pt x="1518" y="4452"/>
                    <a:pt x="1518" y="4497"/>
                    <a:pt x="1526" y="4550"/>
                  </a:cubicBezTo>
                  <a:cubicBezTo>
                    <a:pt x="679" y="4586"/>
                    <a:pt x="1" y="5291"/>
                    <a:pt x="1" y="6147"/>
                  </a:cubicBezTo>
                  <a:cubicBezTo>
                    <a:pt x="1" y="7030"/>
                    <a:pt x="715" y="7753"/>
                    <a:pt x="1598" y="7771"/>
                  </a:cubicBezTo>
                  <a:lnTo>
                    <a:pt x="8717" y="7771"/>
                  </a:lnTo>
                  <a:cubicBezTo>
                    <a:pt x="9439" y="7771"/>
                    <a:pt x="10126" y="7485"/>
                    <a:pt x="10644" y="6968"/>
                  </a:cubicBezTo>
                  <a:cubicBezTo>
                    <a:pt x="11152" y="6459"/>
                    <a:pt x="11438" y="5773"/>
                    <a:pt x="11438" y="5041"/>
                  </a:cubicBezTo>
                  <a:cubicBezTo>
                    <a:pt x="11438" y="3542"/>
                    <a:pt x="10216" y="2311"/>
                    <a:pt x="8717" y="2311"/>
                  </a:cubicBezTo>
                  <a:lnTo>
                    <a:pt x="8565" y="2311"/>
                  </a:lnTo>
                  <a:lnTo>
                    <a:pt x="8565" y="2186"/>
                  </a:lnTo>
                  <a:cubicBezTo>
                    <a:pt x="8565" y="2186"/>
                    <a:pt x="7584" y="1"/>
                    <a:pt x="6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7" name="Google Shape;287;p35"/>
          <p:cNvGrpSpPr/>
          <p:nvPr/>
        </p:nvGrpSpPr>
        <p:grpSpPr>
          <a:xfrm>
            <a:off x="6915745" y="1837638"/>
            <a:ext cx="405874" cy="437915"/>
            <a:chOff x="5825743" y="1950184"/>
            <a:chExt cx="414199" cy="446898"/>
          </a:xfrm>
        </p:grpSpPr>
        <p:sp>
          <p:nvSpPr>
            <p:cNvPr id="288" name="Google Shape;288;p35"/>
            <p:cNvSpPr/>
            <p:nvPr/>
          </p:nvSpPr>
          <p:spPr>
            <a:xfrm>
              <a:off x="5826365" y="1950184"/>
              <a:ext cx="413577" cy="280471"/>
            </a:xfrm>
            <a:custGeom>
              <a:rect b="b" l="l" r="r" t="t"/>
              <a:pathLst>
                <a:path extrusionOk="0" h="8119" w="11973">
                  <a:moveTo>
                    <a:pt x="6665" y="1"/>
                  </a:moveTo>
                  <a:cubicBezTo>
                    <a:pt x="5416" y="1"/>
                    <a:pt x="4399" y="1009"/>
                    <a:pt x="4390" y="2258"/>
                  </a:cubicBezTo>
                  <a:cubicBezTo>
                    <a:pt x="4256" y="2231"/>
                    <a:pt x="4113" y="2222"/>
                    <a:pt x="3970" y="2222"/>
                  </a:cubicBezTo>
                  <a:cubicBezTo>
                    <a:pt x="2659" y="2222"/>
                    <a:pt x="1597" y="3292"/>
                    <a:pt x="1597" y="4604"/>
                  </a:cubicBezTo>
                  <a:cubicBezTo>
                    <a:pt x="1597" y="4657"/>
                    <a:pt x="1597" y="4711"/>
                    <a:pt x="1597" y="4773"/>
                  </a:cubicBezTo>
                  <a:cubicBezTo>
                    <a:pt x="714" y="4800"/>
                    <a:pt x="1" y="5532"/>
                    <a:pt x="1" y="6433"/>
                  </a:cubicBezTo>
                  <a:cubicBezTo>
                    <a:pt x="1" y="7039"/>
                    <a:pt x="331" y="7574"/>
                    <a:pt x="821" y="7860"/>
                  </a:cubicBezTo>
                  <a:lnTo>
                    <a:pt x="4497" y="4185"/>
                  </a:lnTo>
                  <a:lnTo>
                    <a:pt x="8413" y="8101"/>
                  </a:lnTo>
                  <a:lnTo>
                    <a:pt x="9109" y="8119"/>
                  </a:lnTo>
                  <a:lnTo>
                    <a:pt x="9118" y="8119"/>
                  </a:lnTo>
                  <a:cubicBezTo>
                    <a:pt x="9876" y="8119"/>
                    <a:pt x="10599" y="7824"/>
                    <a:pt x="11134" y="7289"/>
                  </a:cubicBezTo>
                  <a:cubicBezTo>
                    <a:pt x="11669" y="6745"/>
                    <a:pt x="11973" y="6031"/>
                    <a:pt x="11973" y="5264"/>
                  </a:cubicBezTo>
                  <a:cubicBezTo>
                    <a:pt x="11973" y="3694"/>
                    <a:pt x="10688" y="2418"/>
                    <a:pt x="9118" y="2418"/>
                  </a:cubicBezTo>
                  <a:lnTo>
                    <a:pt x="8939" y="2418"/>
                  </a:lnTo>
                  <a:lnTo>
                    <a:pt x="8939" y="2284"/>
                  </a:lnTo>
                  <a:cubicBezTo>
                    <a:pt x="8939" y="2284"/>
                    <a:pt x="7922" y="1"/>
                    <a:pt x="66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35"/>
            <p:cNvSpPr/>
            <p:nvPr/>
          </p:nvSpPr>
          <p:spPr>
            <a:xfrm>
              <a:off x="5935764" y="2251579"/>
              <a:ext cx="145182" cy="145504"/>
            </a:xfrm>
            <a:custGeom>
              <a:rect b="b" l="l" r="r" t="t"/>
              <a:pathLst>
                <a:path extrusionOk="0" h="4212" w="4203">
                  <a:moveTo>
                    <a:pt x="4202" y="0"/>
                  </a:moveTo>
                  <a:lnTo>
                    <a:pt x="1437" y="250"/>
                  </a:lnTo>
                  <a:lnTo>
                    <a:pt x="1339" y="1187"/>
                  </a:lnTo>
                  <a:lnTo>
                    <a:pt x="340" y="1321"/>
                  </a:lnTo>
                  <a:lnTo>
                    <a:pt x="1" y="4211"/>
                  </a:lnTo>
                  <a:lnTo>
                    <a:pt x="42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35"/>
            <p:cNvSpPr/>
            <p:nvPr/>
          </p:nvSpPr>
          <p:spPr>
            <a:xfrm>
              <a:off x="5828506" y="2300562"/>
              <a:ext cx="92505" cy="93410"/>
            </a:xfrm>
            <a:custGeom>
              <a:rect b="b" l="l" r="r" t="t"/>
              <a:pathLst>
                <a:path extrusionOk="0" h="2704" w="2678">
                  <a:moveTo>
                    <a:pt x="2677" y="1"/>
                  </a:moveTo>
                  <a:lnTo>
                    <a:pt x="1" y="349"/>
                  </a:lnTo>
                  <a:lnTo>
                    <a:pt x="2347" y="2704"/>
                  </a:lnTo>
                  <a:lnTo>
                    <a:pt x="26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35"/>
            <p:cNvSpPr/>
            <p:nvPr/>
          </p:nvSpPr>
          <p:spPr>
            <a:xfrm>
              <a:off x="5825743" y="2141557"/>
              <a:ext cx="144871" cy="145193"/>
            </a:xfrm>
            <a:custGeom>
              <a:rect b="b" l="l" r="r" t="t"/>
              <a:pathLst>
                <a:path extrusionOk="0" h="4203" w="4194">
                  <a:moveTo>
                    <a:pt x="4194" y="1"/>
                  </a:moveTo>
                  <a:lnTo>
                    <a:pt x="1" y="4202"/>
                  </a:lnTo>
                  <a:lnTo>
                    <a:pt x="3837" y="3703"/>
                  </a:lnTo>
                  <a:lnTo>
                    <a:pt x="41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35"/>
            <p:cNvSpPr/>
            <p:nvPr/>
          </p:nvSpPr>
          <p:spPr>
            <a:xfrm>
              <a:off x="5987856" y="2145253"/>
              <a:ext cx="89085" cy="88781"/>
            </a:xfrm>
            <a:custGeom>
              <a:rect b="b" l="l" r="r" t="t"/>
              <a:pathLst>
                <a:path extrusionOk="0" h="2570" w="2579">
                  <a:moveTo>
                    <a:pt x="250" y="1"/>
                  </a:moveTo>
                  <a:lnTo>
                    <a:pt x="0" y="2570"/>
                  </a:lnTo>
                  <a:lnTo>
                    <a:pt x="0" y="2570"/>
                  </a:lnTo>
                  <a:lnTo>
                    <a:pt x="2578" y="2329"/>
                  </a:lnTo>
                  <a:lnTo>
                    <a:pt x="2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3" name="Google Shape;293;p35"/>
          <p:cNvGrpSpPr/>
          <p:nvPr/>
        </p:nvGrpSpPr>
        <p:grpSpPr>
          <a:xfrm>
            <a:off x="405288" y="860250"/>
            <a:ext cx="171000" cy="2360550"/>
            <a:chOff x="5816800" y="2392350"/>
            <a:chExt cx="171000" cy="2360550"/>
          </a:xfrm>
        </p:grpSpPr>
        <p:sp>
          <p:nvSpPr>
            <p:cNvPr id="294" name="Google Shape;294;p35"/>
            <p:cNvSpPr/>
            <p:nvPr/>
          </p:nvSpPr>
          <p:spPr>
            <a:xfrm>
              <a:off x="5816800" y="4683000"/>
              <a:ext cx="69900" cy="69900"/>
            </a:xfrm>
            <a:prstGeom prst="ellipse">
              <a:avLst/>
            </a:prstGeom>
            <a:gradFill>
              <a:gsLst>
                <a:gs pos="0">
                  <a:srgbClr val="82BCFE"/>
                </a:gs>
                <a:gs pos="100000">
                  <a:srgbClr val="0C77F1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95" name="Google Shape;295;p35"/>
            <p:cNvCxnSpPr>
              <a:stCxn id="294" idx="2"/>
              <a:endCxn id="277" idx="1"/>
            </p:cNvCxnSpPr>
            <p:nvPr/>
          </p:nvCxnSpPr>
          <p:spPr>
            <a:xfrm flipH="1" rot="10800000">
              <a:off x="5816800" y="2392350"/>
              <a:ext cx="171000" cy="2325600"/>
            </a:xfrm>
            <a:prstGeom prst="bentConnector3">
              <a:avLst>
                <a:gd fmla="val -139254" name="adj1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96" name="Google Shape;296;p35"/>
          <p:cNvGrpSpPr/>
          <p:nvPr/>
        </p:nvGrpSpPr>
        <p:grpSpPr>
          <a:xfrm flipH="1">
            <a:off x="8567798" y="860250"/>
            <a:ext cx="171000" cy="2360550"/>
            <a:chOff x="5816800" y="2392350"/>
            <a:chExt cx="171000" cy="2360550"/>
          </a:xfrm>
        </p:grpSpPr>
        <p:sp>
          <p:nvSpPr>
            <p:cNvPr id="297" name="Google Shape;297;p35"/>
            <p:cNvSpPr/>
            <p:nvPr/>
          </p:nvSpPr>
          <p:spPr>
            <a:xfrm>
              <a:off x="5816800" y="4683000"/>
              <a:ext cx="69900" cy="69900"/>
            </a:xfrm>
            <a:prstGeom prst="ellipse">
              <a:avLst/>
            </a:prstGeom>
            <a:gradFill>
              <a:gsLst>
                <a:gs pos="0">
                  <a:srgbClr val="82BCFE"/>
                </a:gs>
                <a:gs pos="100000">
                  <a:srgbClr val="0C77F1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98" name="Google Shape;298;p35"/>
            <p:cNvCxnSpPr>
              <a:stCxn id="297" idx="2"/>
              <a:endCxn id="277" idx="3"/>
            </p:cNvCxnSpPr>
            <p:nvPr/>
          </p:nvCxnSpPr>
          <p:spPr>
            <a:xfrm flipH="1" rot="10800000">
              <a:off x="5816800" y="2392350"/>
              <a:ext cx="171000" cy="2325600"/>
            </a:xfrm>
            <a:prstGeom prst="bentConnector3">
              <a:avLst>
                <a:gd fmla="val -139254" name="adj1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299" name="Google Shape;299;p35"/>
          <p:cNvCxnSpPr>
            <a:stCxn id="278" idx="3"/>
            <a:endCxn id="274" idx="3"/>
          </p:cNvCxnSpPr>
          <p:nvPr/>
        </p:nvCxnSpPr>
        <p:spPr>
          <a:xfrm>
            <a:off x="2361825" y="2056600"/>
            <a:ext cx="608100" cy="806700"/>
          </a:xfrm>
          <a:prstGeom prst="bentConnector3">
            <a:avLst>
              <a:gd fmla="val 139147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0" name="Google Shape;300;p35"/>
          <p:cNvCxnSpPr>
            <a:stCxn id="278" idx="1"/>
            <a:endCxn id="274" idx="1"/>
          </p:cNvCxnSpPr>
          <p:nvPr/>
        </p:nvCxnSpPr>
        <p:spPr>
          <a:xfrm flipH="1">
            <a:off x="1080825" y="2056600"/>
            <a:ext cx="607800" cy="806700"/>
          </a:xfrm>
          <a:prstGeom prst="bentConnector3">
            <a:avLst>
              <a:gd fmla="val 139191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1" name="Google Shape;301;p35"/>
          <p:cNvCxnSpPr>
            <a:stCxn id="279" idx="1"/>
            <a:endCxn id="275" idx="1"/>
          </p:cNvCxnSpPr>
          <p:nvPr/>
        </p:nvCxnSpPr>
        <p:spPr>
          <a:xfrm flipH="1">
            <a:off x="3627550" y="2056600"/>
            <a:ext cx="607800" cy="806700"/>
          </a:xfrm>
          <a:prstGeom prst="bentConnector3">
            <a:avLst>
              <a:gd fmla="val 139197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" name="Google Shape;302;p35"/>
          <p:cNvCxnSpPr>
            <a:stCxn id="279" idx="3"/>
            <a:endCxn id="275" idx="3"/>
          </p:cNvCxnSpPr>
          <p:nvPr/>
        </p:nvCxnSpPr>
        <p:spPr>
          <a:xfrm>
            <a:off x="4908550" y="2056600"/>
            <a:ext cx="608100" cy="806700"/>
          </a:xfrm>
          <a:prstGeom prst="bentConnector3">
            <a:avLst>
              <a:gd fmla="val 13914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3" name="Google Shape;303;p35"/>
          <p:cNvCxnSpPr>
            <a:stCxn id="280" idx="1"/>
            <a:endCxn id="276" idx="1"/>
          </p:cNvCxnSpPr>
          <p:nvPr/>
        </p:nvCxnSpPr>
        <p:spPr>
          <a:xfrm flipH="1">
            <a:off x="6174275" y="2056600"/>
            <a:ext cx="607800" cy="806700"/>
          </a:xfrm>
          <a:prstGeom prst="bentConnector3">
            <a:avLst>
              <a:gd fmla="val 139182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4" name="Google Shape;304;p35"/>
          <p:cNvCxnSpPr>
            <a:stCxn id="280" idx="3"/>
            <a:endCxn id="276" idx="3"/>
          </p:cNvCxnSpPr>
          <p:nvPr/>
        </p:nvCxnSpPr>
        <p:spPr>
          <a:xfrm>
            <a:off x="7455275" y="2056600"/>
            <a:ext cx="608100" cy="806700"/>
          </a:xfrm>
          <a:prstGeom prst="bentConnector3">
            <a:avLst>
              <a:gd fmla="val 139155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5" name="Google Shape;305;p35"/>
          <p:cNvSpPr txBox="1"/>
          <p:nvPr>
            <p:ph type="title"/>
          </p:nvPr>
        </p:nvSpPr>
        <p:spPr>
          <a:xfrm>
            <a:off x="720075" y="5394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OTROS DETALLES DE </a:t>
            </a:r>
            <a:r>
              <a:rPr lang="en">
                <a:solidFill>
                  <a:schemeClr val="dk1"/>
                </a:solidFill>
              </a:rPr>
              <a:t>INTERÉS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06" name="Google Shape;30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7971" y="3220800"/>
            <a:ext cx="2840530" cy="180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6"/>
          <p:cNvSpPr/>
          <p:nvPr/>
        </p:nvSpPr>
        <p:spPr>
          <a:xfrm>
            <a:off x="5275625" y="1915250"/>
            <a:ext cx="3240300" cy="24468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36"/>
          <p:cNvSpPr/>
          <p:nvPr/>
        </p:nvSpPr>
        <p:spPr>
          <a:xfrm>
            <a:off x="576350" y="617847"/>
            <a:ext cx="7991400" cy="4848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36"/>
          <p:cNvSpPr/>
          <p:nvPr/>
        </p:nvSpPr>
        <p:spPr>
          <a:xfrm>
            <a:off x="5939519" y="3698337"/>
            <a:ext cx="1913400" cy="3603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6"/>
          <p:cNvSpPr/>
          <p:nvPr/>
        </p:nvSpPr>
        <p:spPr>
          <a:xfrm>
            <a:off x="6121491" y="3256948"/>
            <a:ext cx="1549500" cy="3603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6"/>
          <p:cNvSpPr/>
          <p:nvPr/>
        </p:nvSpPr>
        <p:spPr>
          <a:xfrm>
            <a:off x="6303385" y="2815558"/>
            <a:ext cx="1185300" cy="3603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6"/>
          <p:cNvSpPr/>
          <p:nvPr/>
        </p:nvSpPr>
        <p:spPr>
          <a:xfrm>
            <a:off x="6489328" y="2374169"/>
            <a:ext cx="814500" cy="3603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7" name="Google Shape;317;p36"/>
          <p:cNvGrpSpPr/>
          <p:nvPr/>
        </p:nvGrpSpPr>
        <p:grpSpPr>
          <a:xfrm>
            <a:off x="6734120" y="2423578"/>
            <a:ext cx="323579" cy="260716"/>
            <a:chOff x="1716988" y="3589010"/>
            <a:chExt cx="445947" cy="446278"/>
          </a:xfrm>
        </p:grpSpPr>
        <p:sp>
          <p:nvSpPr>
            <p:cNvPr id="318" name="Google Shape;318;p36"/>
            <p:cNvSpPr/>
            <p:nvPr/>
          </p:nvSpPr>
          <p:spPr>
            <a:xfrm>
              <a:off x="1760133" y="3995797"/>
              <a:ext cx="60726" cy="39485"/>
            </a:xfrm>
            <a:custGeom>
              <a:rect b="b" l="l" r="r" t="t"/>
              <a:pathLst>
                <a:path extrusionOk="0" h="1143" w="1758">
                  <a:moveTo>
                    <a:pt x="0" y="0"/>
                  </a:moveTo>
                  <a:lnTo>
                    <a:pt x="0" y="1142"/>
                  </a:lnTo>
                  <a:lnTo>
                    <a:pt x="1758" y="1142"/>
                  </a:lnTo>
                  <a:cubicBezTo>
                    <a:pt x="1490" y="821"/>
                    <a:pt x="1330" y="428"/>
                    <a:pt x="12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36"/>
            <p:cNvSpPr/>
            <p:nvPr/>
          </p:nvSpPr>
          <p:spPr>
            <a:xfrm>
              <a:off x="1760133" y="3929542"/>
              <a:ext cx="80139" cy="39174"/>
            </a:xfrm>
            <a:custGeom>
              <a:rect b="b" l="l" r="r" t="t"/>
              <a:pathLst>
                <a:path extrusionOk="0" h="1134" w="2320">
                  <a:moveTo>
                    <a:pt x="0" y="0"/>
                  </a:moveTo>
                  <a:lnTo>
                    <a:pt x="0" y="1133"/>
                  </a:lnTo>
                  <a:lnTo>
                    <a:pt x="1392" y="1133"/>
                  </a:lnTo>
                  <a:cubicBezTo>
                    <a:pt x="1544" y="651"/>
                    <a:pt x="1883" y="250"/>
                    <a:pt x="23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36"/>
            <p:cNvSpPr/>
            <p:nvPr/>
          </p:nvSpPr>
          <p:spPr>
            <a:xfrm>
              <a:off x="1716988" y="3589010"/>
              <a:ext cx="234854" cy="249035"/>
            </a:xfrm>
            <a:custGeom>
              <a:rect b="b" l="l" r="r" t="t"/>
              <a:pathLst>
                <a:path extrusionOk="0" h="7209" w="6799">
                  <a:moveTo>
                    <a:pt x="3399" y="0"/>
                  </a:moveTo>
                  <a:lnTo>
                    <a:pt x="0" y="4630"/>
                  </a:lnTo>
                  <a:lnTo>
                    <a:pt x="1249" y="4630"/>
                  </a:lnTo>
                  <a:lnTo>
                    <a:pt x="1249" y="7209"/>
                  </a:lnTo>
                  <a:lnTo>
                    <a:pt x="5549" y="7209"/>
                  </a:lnTo>
                  <a:lnTo>
                    <a:pt x="5549" y="4630"/>
                  </a:lnTo>
                  <a:lnTo>
                    <a:pt x="6798" y="4630"/>
                  </a:lnTo>
                  <a:lnTo>
                    <a:pt x="33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36"/>
            <p:cNvSpPr/>
            <p:nvPr/>
          </p:nvSpPr>
          <p:spPr>
            <a:xfrm>
              <a:off x="1760133" y="3864185"/>
              <a:ext cx="145769" cy="39174"/>
            </a:xfrm>
            <a:custGeom>
              <a:rect b="b" l="l" r="r" t="t"/>
              <a:pathLst>
                <a:path extrusionOk="0" h="1134" w="4220">
                  <a:moveTo>
                    <a:pt x="0" y="1"/>
                  </a:moveTo>
                  <a:lnTo>
                    <a:pt x="0" y="1134"/>
                  </a:lnTo>
                  <a:lnTo>
                    <a:pt x="3087" y="1134"/>
                  </a:lnTo>
                  <a:cubicBezTo>
                    <a:pt x="3176" y="884"/>
                    <a:pt x="3328" y="643"/>
                    <a:pt x="3524" y="447"/>
                  </a:cubicBezTo>
                  <a:cubicBezTo>
                    <a:pt x="3729" y="242"/>
                    <a:pt x="3961" y="90"/>
                    <a:pt x="4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36"/>
            <p:cNvSpPr/>
            <p:nvPr/>
          </p:nvSpPr>
          <p:spPr>
            <a:xfrm>
              <a:off x="1812501" y="3830229"/>
              <a:ext cx="350434" cy="205059"/>
            </a:xfrm>
            <a:custGeom>
              <a:rect b="b" l="l" r="r" t="t"/>
              <a:pathLst>
                <a:path extrusionOk="0" h="5936" w="10145">
                  <a:moveTo>
                    <a:pt x="5978" y="1"/>
                  </a:moveTo>
                  <a:cubicBezTo>
                    <a:pt x="4967" y="1"/>
                    <a:pt x="4144" y="809"/>
                    <a:pt x="4114" y="1814"/>
                  </a:cubicBezTo>
                  <a:cubicBezTo>
                    <a:pt x="3905" y="1664"/>
                    <a:pt x="3659" y="1589"/>
                    <a:pt x="3413" y="1589"/>
                  </a:cubicBezTo>
                  <a:cubicBezTo>
                    <a:pt x="3103" y="1589"/>
                    <a:pt x="2791" y="1708"/>
                    <a:pt x="2552" y="1947"/>
                  </a:cubicBezTo>
                  <a:cubicBezTo>
                    <a:pt x="2169" y="2322"/>
                    <a:pt x="2097" y="2902"/>
                    <a:pt x="2329" y="3357"/>
                  </a:cubicBezTo>
                  <a:lnTo>
                    <a:pt x="1482" y="3357"/>
                  </a:lnTo>
                  <a:cubicBezTo>
                    <a:pt x="1268" y="3357"/>
                    <a:pt x="1071" y="3446"/>
                    <a:pt x="929" y="3607"/>
                  </a:cubicBezTo>
                  <a:cubicBezTo>
                    <a:pt x="1" y="4695"/>
                    <a:pt x="750" y="5935"/>
                    <a:pt x="1794" y="5935"/>
                  </a:cubicBezTo>
                  <a:lnTo>
                    <a:pt x="8289" y="5935"/>
                  </a:lnTo>
                  <a:cubicBezTo>
                    <a:pt x="9314" y="5935"/>
                    <a:pt x="10144" y="5096"/>
                    <a:pt x="10144" y="4079"/>
                  </a:cubicBezTo>
                  <a:cubicBezTo>
                    <a:pt x="10144" y="3054"/>
                    <a:pt x="9314" y="2215"/>
                    <a:pt x="8289" y="2215"/>
                  </a:cubicBezTo>
                  <a:lnTo>
                    <a:pt x="7834" y="2215"/>
                  </a:lnTo>
                  <a:lnTo>
                    <a:pt x="7834" y="1394"/>
                  </a:lnTo>
                  <a:cubicBezTo>
                    <a:pt x="7834" y="1136"/>
                    <a:pt x="7673" y="779"/>
                    <a:pt x="7477" y="609"/>
                  </a:cubicBezTo>
                  <a:cubicBezTo>
                    <a:pt x="6978" y="182"/>
                    <a:pt x="6457" y="1"/>
                    <a:pt x="59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3" name="Google Shape;323;p36"/>
          <p:cNvGrpSpPr/>
          <p:nvPr/>
        </p:nvGrpSpPr>
        <p:grpSpPr>
          <a:xfrm>
            <a:off x="6731393" y="2865124"/>
            <a:ext cx="328946" cy="260394"/>
            <a:chOff x="2294488" y="3589252"/>
            <a:chExt cx="453343" cy="445727"/>
          </a:xfrm>
        </p:grpSpPr>
        <p:sp>
          <p:nvSpPr>
            <p:cNvPr id="324" name="Google Shape;324;p36"/>
            <p:cNvSpPr/>
            <p:nvPr/>
          </p:nvSpPr>
          <p:spPr>
            <a:xfrm>
              <a:off x="2512977" y="3787153"/>
              <a:ext cx="234854" cy="247826"/>
            </a:xfrm>
            <a:custGeom>
              <a:rect b="b" l="l" r="r" t="t"/>
              <a:pathLst>
                <a:path extrusionOk="0" h="7174" w="6799">
                  <a:moveTo>
                    <a:pt x="3917" y="1"/>
                  </a:moveTo>
                  <a:cubicBezTo>
                    <a:pt x="3551" y="572"/>
                    <a:pt x="2918" y="955"/>
                    <a:pt x="2186" y="955"/>
                  </a:cubicBezTo>
                  <a:lnTo>
                    <a:pt x="1249" y="955"/>
                  </a:lnTo>
                  <a:lnTo>
                    <a:pt x="1249" y="2579"/>
                  </a:lnTo>
                  <a:lnTo>
                    <a:pt x="0" y="2579"/>
                  </a:lnTo>
                  <a:lnTo>
                    <a:pt x="3399" y="7173"/>
                  </a:lnTo>
                  <a:lnTo>
                    <a:pt x="6798" y="2579"/>
                  </a:lnTo>
                  <a:lnTo>
                    <a:pt x="5540" y="2579"/>
                  </a:lnTo>
                  <a:lnTo>
                    <a:pt x="55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36"/>
            <p:cNvSpPr/>
            <p:nvPr/>
          </p:nvSpPr>
          <p:spPr>
            <a:xfrm>
              <a:off x="2653811" y="3720898"/>
              <a:ext cx="50570" cy="39174"/>
            </a:xfrm>
            <a:custGeom>
              <a:rect b="b" l="l" r="r" t="t"/>
              <a:pathLst>
                <a:path extrusionOk="0" h="1134" w="1464">
                  <a:moveTo>
                    <a:pt x="0" y="1"/>
                  </a:moveTo>
                  <a:cubicBezTo>
                    <a:pt x="116" y="250"/>
                    <a:pt x="179" y="527"/>
                    <a:pt x="179" y="821"/>
                  </a:cubicBezTo>
                  <a:cubicBezTo>
                    <a:pt x="179" y="928"/>
                    <a:pt x="170" y="1035"/>
                    <a:pt x="152" y="1134"/>
                  </a:cubicBezTo>
                  <a:lnTo>
                    <a:pt x="1463" y="1134"/>
                  </a:lnTo>
                  <a:lnTo>
                    <a:pt x="146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36"/>
            <p:cNvSpPr/>
            <p:nvPr/>
          </p:nvSpPr>
          <p:spPr>
            <a:xfrm>
              <a:off x="2556122" y="3589942"/>
              <a:ext cx="148256" cy="39174"/>
            </a:xfrm>
            <a:custGeom>
              <a:rect b="b" l="l" r="r" t="t"/>
              <a:pathLst>
                <a:path extrusionOk="0" h="1134" w="4292">
                  <a:moveTo>
                    <a:pt x="0" y="0"/>
                  </a:moveTo>
                  <a:lnTo>
                    <a:pt x="0" y="946"/>
                  </a:lnTo>
                  <a:cubicBezTo>
                    <a:pt x="143" y="999"/>
                    <a:pt x="277" y="1062"/>
                    <a:pt x="393" y="1133"/>
                  </a:cubicBezTo>
                  <a:lnTo>
                    <a:pt x="4291" y="1133"/>
                  </a:lnTo>
                  <a:lnTo>
                    <a:pt x="42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36"/>
            <p:cNvSpPr/>
            <p:nvPr/>
          </p:nvSpPr>
          <p:spPr>
            <a:xfrm>
              <a:off x="2594949" y="3655265"/>
              <a:ext cx="109431" cy="39485"/>
            </a:xfrm>
            <a:custGeom>
              <a:rect b="b" l="l" r="r" t="t"/>
              <a:pathLst>
                <a:path extrusionOk="0" h="1143" w="3168">
                  <a:moveTo>
                    <a:pt x="0" y="0"/>
                  </a:moveTo>
                  <a:cubicBezTo>
                    <a:pt x="116" y="232"/>
                    <a:pt x="188" y="482"/>
                    <a:pt x="206" y="741"/>
                  </a:cubicBezTo>
                  <a:cubicBezTo>
                    <a:pt x="545" y="794"/>
                    <a:pt x="857" y="937"/>
                    <a:pt x="1116" y="1142"/>
                  </a:cubicBezTo>
                  <a:lnTo>
                    <a:pt x="3167" y="1142"/>
                  </a:lnTo>
                  <a:lnTo>
                    <a:pt x="31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36"/>
            <p:cNvSpPr/>
            <p:nvPr/>
          </p:nvSpPr>
          <p:spPr>
            <a:xfrm>
              <a:off x="2294488" y="3589252"/>
              <a:ext cx="341453" cy="204714"/>
            </a:xfrm>
            <a:custGeom>
              <a:rect b="b" l="l" r="r" t="t"/>
              <a:pathLst>
                <a:path extrusionOk="0" h="5926" w="9885">
                  <a:moveTo>
                    <a:pt x="4382" y="1"/>
                  </a:moveTo>
                  <a:cubicBezTo>
                    <a:pt x="3357" y="1"/>
                    <a:pt x="2525" y="849"/>
                    <a:pt x="2525" y="1885"/>
                  </a:cubicBezTo>
                  <a:lnTo>
                    <a:pt x="2525" y="2215"/>
                  </a:lnTo>
                  <a:lnTo>
                    <a:pt x="2097" y="2215"/>
                  </a:lnTo>
                  <a:cubicBezTo>
                    <a:pt x="910" y="2215"/>
                    <a:pt x="0" y="3303"/>
                    <a:pt x="250" y="4463"/>
                  </a:cubicBezTo>
                  <a:cubicBezTo>
                    <a:pt x="429" y="5301"/>
                    <a:pt x="1178" y="5926"/>
                    <a:pt x="2070" y="5926"/>
                  </a:cubicBezTo>
                  <a:lnTo>
                    <a:pt x="8556" y="5926"/>
                  </a:lnTo>
                  <a:cubicBezTo>
                    <a:pt x="9296" y="5926"/>
                    <a:pt x="9885" y="5319"/>
                    <a:pt x="9849" y="4570"/>
                  </a:cubicBezTo>
                  <a:cubicBezTo>
                    <a:pt x="9814" y="3883"/>
                    <a:pt x="9225" y="3357"/>
                    <a:pt x="8538" y="3357"/>
                  </a:cubicBezTo>
                  <a:lnTo>
                    <a:pt x="8029" y="3357"/>
                  </a:lnTo>
                  <a:cubicBezTo>
                    <a:pt x="8261" y="2893"/>
                    <a:pt x="8190" y="2322"/>
                    <a:pt x="7806" y="1938"/>
                  </a:cubicBezTo>
                  <a:cubicBezTo>
                    <a:pt x="7570" y="1702"/>
                    <a:pt x="7262" y="1585"/>
                    <a:pt x="6954" y="1585"/>
                  </a:cubicBezTo>
                  <a:cubicBezTo>
                    <a:pt x="6703" y="1585"/>
                    <a:pt x="6452" y="1662"/>
                    <a:pt x="6236" y="1813"/>
                  </a:cubicBezTo>
                  <a:cubicBezTo>
                    <a:pt x="6218" y="832"/>
                    <a:pt x="5433" y="38"/>
                    <a:pt x="4461" y="2"/>
                  </a:cubicBezTo>
                  <a:cubicBezTo>
                    <a:pt x="4435" y="1"/>
                    <a:pt x="4409" y="1"/>
                    <a:pt x="43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9" name="Google Shape;329;p36"/>
          <p:cNvGrpSpPr/>
          <p:nvPr/>
        </p:nvGrpSpPr>
        <p:grpSpPr>
          <a:xfrm>
            <a:off x="6733740" y="3306265"/>
            <a:ext cx="324036" cy="260895"/>
            <a:chOff x="2886151" y="3588699"/>
            <a:chExt cx="446577" cy="446585"/>
          </a:xfrm>
        </p:grpSpPr>
        <p:sp>
          <p:nvSpPr>
            <p:cNvPr id="330" name="Google Shape;330;p36"/>
            <p:cNvSpPr/>
            <p:nvPr/>
          </p:nvSpPr>
          <p:spPr>
            <a:xfrm>
              <a:off x="3096314" y="3884532"/>
              <a:ext cx="26252" cy="47188"/>
            </a:xfrm>
            <a:custGeom>
              <a:rect b="b" l="l" r="r" t="t"/>
              <a:pathLst>
                <a:path extrusionOk="0" h="1366" w="760">
                  <a:moveTo>
                    <a:pt x="1" y="1"/>
                  </a:moveTo>
                  <a:lnTo>
                    <a:pt x="1" y="1366"/>
                  </a:lnTo>
                  <a:cubicBezTo>
                    <a:pt x="126" y="1339"/>
                    <a:pt x="251" y="1321"/>
                    <a:pt x="385" y="1321"/>
                  </a:cubicBezTo>
                  <a:cubicBezTo>
                    <a:pt x="509" y="1321"/>
                    <a:pt x="634" y="1339"/>
                    <a:pt x="759" y="1366"/>
                  </a:cubicBezTo>
                  <a:lnTo>
                    <a:pt x="759" y="1"/>
                  </a:lnTo>
                  <a:cubicBezTo>
                    <a:pt x="634" y="10"/>
                    <a:pt x="509" y="10"/>
                    <a:pt x="376" y="10"/>
                  </a:cubicBezTo>
                  <a:cubicBezTo>
                    <a:pt x="251" y="10"/>
                    <a:pt x="126" y="10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36"/>
            <p:cNvSpPr/>
            <p:nvPr/>
          </p:nvSpPr>
          <p:spPr>
            <a:xfrm>
              <a:off x="3079699" y="3674989"/>
              <a:ext cx="59793" cy="59832"/>
            </a:xfrm>
            <a:custGeom>
              <a:rect b="b" l="l" r="r" t="t"/>
              <a:pathLst>
                <a:path extrusionOk="0" h="1732" w="1731">
                  <a:moveTo>
                    <a:pt x="866" y="0"/>
                  </a:moveTo>
                  <a:cubicBezTo>
                    <a:pt x="384" y="0"/>
                    <a:pt x="0" y="384"/>
                    <a:pt x="0" y="866"/>
                  </a:cubicBezTo>
                  <a:cubicBezTo>
                    <a:pt x="0" y="1321"/>
                    <a:pt x="348" y="1695"/>
                    <a:pt x="785" y="1731"/>
                  </a:cubicBezTo>
                  <a:lnTo>
                    <a:pt x="937" y="1731"/>
                  </a:lnTo>
                  <a:cubicBezTo>
                    <a:pt x="1374" y="1695"/>
                    <a:pt x="1731" y="1321"/>
                    <a:pt x="1731" y="866"/>
                  </a:cubicBezTo>
                  <a:cubicBezTo>
                    <a:pt x="1731" y="384"/>
                    <a:pt x="1338" y="0"/>
                    <a:pt x="8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36"/>
            <p:cNvSpPr/>
            <p:nvPr/>
          </p:nvSpPr>
          <p:spPr>
            <a:xfrm>
              <a:off x="3023911" y="3760969"/>
              <a:ext cx="171054" cy="98661"/>
            </a:xfrm>
            <a:custGeom>
              <a:rect b="b" l="l" r="r" t="t"/>
              <a:pathLst>
                <a:path extrusionOk="0" h="2856" w="4952">
                  <a:moveTo>
                    <a:pt x="2391" y="0"/>
                  </a:moveTo>
                  <a:cubicBezTo>
                    <a:pt x="1223" y="36"/>
                    <a:pt x="250" y="866"/>
                    <a:pt x="1" y="1963"/>
                  </a:cubicBezTo>
                  <a:cubicBezTo>
                    <a:pt x="679" y="2516"/>
                    <a:pt x="1535" y="2855"/>
                    <a:pt x="2481" y="2855"/>
                  </a:cubicBezTo>
                  <a:cubicBezTo>
                    <a:pt x="3417" y="2855"/>
                    <a:pt x="4274" y="2516"/>
                    <a:pt x="4952" y="1972"/>
                  </a:cubicBezTo>
                  <a:cubicBezTo>
                    <a:pt x="4693" y="866"/>
                    <a:pt x="3730" y="36"/>
                    <a:pt x="2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36"/>
            <p:cNvSpPr/>
            <p:nvPr/>
          </p:nvSpPr>
          <p:spPr>
            <a:xfrm>
              <a:off x="2974306" y="3588699"/>
              <a:ext cx="270295" cy="219153"/>
            </a:xfrm>
            <a:custGeom>
              <a:rect b="b" l="l" r="r" t="t"/>
              <a:pathLst>
                <a:path extrusionOk="0" h="6344" w="7825">
                  <a:moveTo>
                    <a:pt x="3917" y="1"/>
                  </a:moveTo>
                  <a:cubicBezTo>
                    <a:pt x="1758" y="1"/>
                    <a:pt x="0" y="1758"/>
                    <a:pt x="0" y="3926"/>
                  </a:cubicBezTo>
                  <a:cubicBezTo>
                    <a:pt x="0" y="4836"/>
                    <a:pt x="312" y="5674"/>
                    <a:pt x="839" y="6334"/>
                  </a:cubicBezTo>
                  <a:cubicBezTo>
                    <a:pt x="1169" y="5478"/>
                    <a:pt x="1856" y="4791"/>
                    <a:pt x="2712" y="4452"/>
                  </a:cubicBezTo>
                  <a:cubicBezTo>
                    <a:pt x="2454" y="4167"/>
                    <a:pt x="2293" y="3783"/>
                    <a:pt x="2293" y="3364"/>
                  </a:cubicBezTo>
                  <a:cubicBezTo>
                    <a:pt x="2293" y="2463"/>
                    <a:pt x="3016" y="1740"/>
                    <a:pt x="3917" y="1740"/>
                  </a:cubicBezTo>
                  <a:cubicBezTo>
                    <a:pt x="4809" y="1740"/>
                    <a:pt x="5531" y="2463"/>
                    <a:pt x="5531" y="3364"/>
                  </a:cubicBezTo>
                  <a:cubicBezTo>
                    <a:pt x="5531" y="3783"/>
                    <a:pt x="5380" y="4167"/>
                    <a:pt x="5112" y="4452"/>
                  </a:cubicBezTo>
                  <a:cubicBezTo>
                    <a:pt x="5968" y="4791"/>
                    <a:pt x="6655" y="5478"/>
                    <a:pt x="6985" y="6343"/>
                  </a:cubicBezTo>
                  <a:cubicBezTo>
                    <a:pt x="7512" y="5674"/>
                    <a:pt x="7824" y="4836"/>
                    <a:pt x="7824" y="3926"/>
                  </a:cubicBezTo>
                  <a:cubicBezTo>
                    <a:pt x="7824" y="1758"/>
                    <a:pt x="6067" y="1"/>
                    <a:pt x="39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36"/>
            <p:cNvSpPr/>
            <p:nvPr/>
          </p:nvSpPr>
          <p:spPr>
            <a:xfrm>
              <a:off x="2989713" y="3982222"/>
              <a:ext cx="56097" cy="26220"/>
            </a:xfrm>
            <a:custGeom>
              <a:rect b="b" l="l" r="r" t="t"/>
              <a:pathLst>
                <a:path extrusionOk="0" h="759" w="1624">
                  <a:moveTo>
                    <a:pt x="0" y="1"/>
                  </a:moveTo>
                  <a:cubicBezTo>
                    <a:pt x="27" y="117"/>
                    <a:pt x="36" y="250"/>
                    <a:pt x="36" y="375"/>
                  </a:cubicBezTo>
                  <a:cubicBezTo>
                    <a:pt x="36" y="509"/>
                    <a:pt x="27" y="634"/>
                    <a:pt x="0" y="759"/>
                  </a:cubicBezTo>
                  <a:lnTo>
                    <a:pt x="1624" y="759"/>
                  </a:lnTo>
                  <a:cubicBezTo>
                    <a:pt x="1597" y="634"/>
                    <a:pt x="1588" y="509"/>
                    <a:pt x="1588" y="375"/>
                  </a:cubicBezTo>
                  <a:cubicBezTo>
                    <a:pt x="1588" y="250"/>
                    <a:pt x="1597" y="117"/>
                    <a:pt x="16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36"/>
            <p:cNvSpPr/>
            <p:nvPr/>
          </p:nvSpPr>
          <p:spPr>
            <a:xfrm>
              <a:off x="3173381" y="3982222"/>
              <a:ext cx="55786" cy="26220"/>
            </a:xfrm>
            <a:custGeom>
              <a:rect b="b" l="l" r="r" t="t"/>
              <a:pathLst>
                <a:path extrusionOk="0" h="759" w="1615">
                  <a:moveTo>
                    <a:pt x="0" y="1"/>
                  </a:moveTo>
                  <a:cubicBezTo>
                    <a:pt x="27" y="117"/>
                    <a:pt x="36" y="250"/>
                    <a:pt x="36" y="375"/>
                  </a:cubicBezTo>
                  <a:cubicBezTo>
                    <a:pt x="36" y="509"/>
                    <a:pt x="27" y="634"/>
                    <a:pt x="0" y="759"/>
                  </a:cubicBezTo>
                  <a:lnTo>
                    <a:pt x="1615" y="759"/>
                  </a:lnTo>
                  <a:cubicBezTo>
                    <a:pt x="1588" y="634"/>
                    <a:pt x="1579" y="509"/>
                    <a:pt x="1579" y="375"/>
                  </a:cubicBezTo>
                  <a:cubicBezTo>
                    <a:pt x="1579" y="250"/>
                    <a:pt x="1588" y="117"/>
                    <a:pt x="16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36"/>
            <p:cNvSpPr/>
            <p:nvPr/>
          </p:nvSpPr>
          <p:spPr>
            <a:xfrm>
              <a:off x="2886151" y="3955416"/>
              <a:ext cx="79551" cy="79868"/>
            </a:xfrm>
            <a:custGeom>
              <a:rect b="b" l="l" r="r" t="t"/>
              <a:pathLst>
                <a:path extrusionOk="0" h="2312" w="2303">
                  <a:moveTo>
                    <a:pt x="1152" y="0"/>
                  </a:moveTo>
                  <a:cubicBezTo>
                    <a:pt x="509" y="0"/>
                    <a:pt x="1" y="518"/>
                    <a:pt x="1" y="1160"/>
                  </a:cubicBezTo>
                  <a:cubicBezTo>
                    <a:pt x="1" y="1794"/>
                    <a:pt x="509" y="2311"/>
                    <a:pt x="1152" y="2311"/>
                  </a:cubicBezTo>
                  <a:cubicBezTo>
                    <a:pt x="1785" y="2311"/>
                    <a:pt x="2302" y="1794"/>
                    <a:pt x="2302" y="1160"/>
                  </a:cubicBezTo>
                  <a:cubicBezTo>
                    <a:pt x="2302" y="518"/>
                    <a:pt x="1785" y="0"/>
                    <a:pt x="11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36"/>
            <p:cNvSpPr/>
            <p:nvPr/>
          </p:nvSpPr>
          <p:spPr>
            <a:xfrm>
              <a:off x="3069820" y="3955416"/>
              <a:ext cx="79551" cy="79868"/>
            </a:xfrm>
            <a:custGeom>
              <a:rect b="b" l="l" r="r" t="t"/>
              <a:pathLst>
                <a:path extrusionOk="0" h="2312" w="2303">
                  <a:moveTo>
                    <a:pt x="1152" y="0"/>
                  </a:moveTo>
                  <a:cubicBezTo>
                    <a:pt x="518" y="0"/>
                    <a:pt x="1" y="518"/>
                    <a:pt x="1" y="1160"/>
                  </a:cubicBezTo>
                  <a:cubicBezTo>
                    <a:pt x="1" y="1794"/>
                    <a:pt x="518" y="2311"/>
                    <a:pt x="1152" y="2311"/>
                  </a:cubicBezTo>
                  <a:cubicBezTo>
                    <a:pt x="1785" y="2311"/>
                    <a:pt x="2302" y="1794"/>
                    <a:pt x="2302" y="1160"/>
                  </a:cubicBezTo>
                  <a:cubicBezTo>
                    <a:pt x="2302" y="518"/>
                    <a:pt x="1785" y="0"/>
                    <a:pt x="11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36"/>
            <p:cNvSpPr/>
            <p:nvPr/>
          </p:nvSpPr>
          <p:spPr>
            <a:xfrm>
              <a:off x="3253177" y="3955416"/>
              <a:ext cx="79551" cy="79868"/>
            </a:xfrm>
            <a:custGeom>
              <a:rect b="b" l="l" r="r" t="t"/>
              <a:pathLst>
                <a:path extrusionOk="0" h="2312" w="2303">
                  <a:moveTo>
                    <a:pt x="1152" y="0"/>
                  </a:moveTo>
                  <a:cubicBezTo>
                    <a:pt x="518" y="0"/>
                    <a:pt x="1" y="518"/>
                    <a:pt x="1" y="1160"/>
                  </a:cubicBezTo>
                  <a:cubicBezTo>
                    <a:pt x="1" y="1794"/>
                    <a:pt x="518" y="2311"/>
                    <a:pt x="1152" y="2311"/>
                  </a:cubicBezTo>
                  <a:cubicBezTo>
                    <a:pt x="1785" y="2311"/>
                    <a:pt x="2302" y="1794"/>
                    <a:pt x="2302" y="1160"/>
                  </a:cubicBezTo>
                  <a:cubicBezTo>
                    <a:pt x="2302" y="518"/>
                    <a:pt x="1785" y="0"/>
                    <a:pt x="11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9" name="Google Shape;339;p36"/>
          <p:cNvGrpSpPr/>
          <p:nvPr/>
        </p:nvGrpSpPr>
        <p:grpSpPr>
          <a:xfrm>
            <a:off x="6733525" y="3747915"/>
            <a:ext cx="324454" cy="261058"/>
            <a:chOff x="3470456" y="3588699"/>
            <a:chExt cx="447153" cy="446864"/>
          </a:xfrm>
        </p:grpSpPr>
        <p:sp>
          <p:nvSpPr>
            <p:cNvPr id="340" name="Google Shape;340;p36"/>
            <p:cNvSpPr/>
            <p:nvPr/>
          </p:nvSpPr>
          <p:spPr>
            <a:xfrm>
              <a:off x="3470456" y="3588699"/>
              <a:ext cx="447153" cy="278916"/>
            </a:xfrm>
            <a:custGeom>
              <a:rect b="b" l="l" r="r" t="t"/>
              <a:pathLst>
                <a:path extrusionOk="0" h="8074" w="12945">
                  <a:moveTo>
                    <a:pt x="3042" y="5184"/>
                  </a:moveTo>
                  <a:lnTo>
                    <a:pt x="3042" y="5915"/>
                  </a:lnTo>
                  <a:lnTo>
                    <a:pt x="3801" y="5915"/>
                  </a:lnTo>
                  <a:lnTo>
                    <a:pt x="3801" y="5184"/>
                  </a:lnTo>
                  <a:close/>
                  <a:moveTo>
                    <a:pt x="4550" y="5184"/>
                  </a:moveTo>
                  <a:lnTo>
                    <a:pt x="4550" y="5915"/>
                  </a:lnTo>
                  <a:lnTo>
                    <a:pt x="5308" y="5915"/>
                  </a:lnTo>
                  <a:lnTo>
                    <a:pt x="5308" y="5184"/>
                  </a:lnTo>
                  <a:close/>
                  <a:moveTo>
                    <a:pt x="6066" y="5184"/>
                  </a:moveTo>
                  <a:lnTo>
                    <a:pt x="6066" y="5915"/>
                  </a:lnTo>
                  <a:lnTo>
                    <a:pt x="6825" y="5915"/>
                  </a:lnTo>
                  <a:lnTo>
                    <a:pt x="6825" y="5184"/>
                  </a:lnTo>
                  <a:close/>
                  <a:moveTo>
                    <a:pt x="7583" y="5184"/>
                  </a:moveTo>
                  <a:lnTo>
                    <a:pt x="7583" y="5915"/>
                  </a:lnTo>
                  <a:lnTo>
                    <a:pt x="8341" y="5915"/>
                  </a:lnTo>
                  <a:lnTo>
                    <a:pt x="8341" y="5184"/>
                  </a:lnTo>
                  <a:close/>
                  <a:moveTo>
                    <a:pt x="9100" y="5184"/>
                  </a:moveTo>
                  <a:lnTo>
                    <a:pt x="9100" y="5915"/>
                  </a:lnTo>
                  <a:lnTo>
                    <a:pt x="9858" y="5915"/>
                  </a:lnTo>
                  <a:lnTo>
                    <a:pt x="9858" y="5184"/>
                  </a:lnTo>
                  <a:close/>
                  <a:moveTo>
                    <a:pt x="6477" y="1"/>
                  </a:moveTo>
                  <a:cubicBezTo>
                    <a:pt x="5290" y="1"/>
                    <a:pt x="4318" y="910"/>
                    <a:pt x="4255" y="2079"/>
                  </a:cubicBezTo>
                  <a:cubicBezTo>
                    <a:pt x="4095" y="2034"/>
                    <a:pt x="3925" y="2008"/>
                    <a:pt x="3756" y="2008"/>
                  </a:cubicBezTo>
                  <a:cubicBezTo>
                    <a:pt x="2792" y="2008"/>
                    <a:pt x="1998" y="2748"/>
                    <a:pt x="1900" y="3685"/>
                  </a:cubicBezTo>
                  <a:cubicBezTo>
                    <a:pt x="830" y="3863"/>
                    <a:pt x="0" y="4800"/>
                    <a:pt x="0" y="5924"/>
                  </a:cubicBezTo>
                  <a:cubicBezTo>
                    <a:pt x="0" y="6905"/>
                    <a:pt x="642" y="7771"/>
                    <a:pt x="1552" y="8074"/>
                  </a:cubicBezTo>
                  <a:lnTo>
                    <a:pt x="1552" y="5184"/>
                  </a:lnTo>
                  <a:lnTo>
                    <a:pt x="3042" y="5184"/>
                  </a:lnTo>
                  <a:lnTo>
                    <a:pt x="3042" y="4764"/>
                  </a:lnTo>
                  <a:lnTo>
                    <a:pt x="3042" y="4345"/>
                  </a:lnTo>
                  <a:lnTo>
                    <a:pt x="3801" y="4345"/>
                  </a:lnTo>
                  <a:lnTo>
                    <a:pt x="3801" y="4764"/>
                  </a:lnTo>
                  <a:lnTo>
                    <a:pt x="3801" y="5184"/>
                  </a:lnTo>
                  <a:lnTo>
                    <a:pt x="4550" y="5184"/>
                  </a:lnTo>
                  <a:lnTo>
                    <a:pt x="4550" y="4764"/>
                  </a:lnTo>
                  <a:lnTo>
                    <a:pt x="4550" y="4345"/>
                  </a:lnTo>
                  <a:lnTo>
                    <a:pt x="5308" y="4345"/>
                  </a:lnTo>
                  <a:lnTo>
                    <a:pt x="5308" y="4764"/>
                  </a:lnTo>
                  <a:lnTo>
                    <a:pt x="5308" y="5184"/>
                  </a:lnTo>
                  <a:lnTo>
                    <a:pt x="6066" y="5184"/>
                  </a:lnTo>
                  <a:lnTo>
                    <a:pt x="6066" y="4764"/>
                  </a:lnTo>
                  <a:lnTo>
                    <a:pt x="6066" y="4345"/>
                  </a:lnTo>
                  <a:lnTo>
                    <a:pt x="6825" y="4345"/>
                  </a:lnTo>
                  <a:lnTo>
                    <a:pt x="6825" y="4764"/>
                  </a:lnTo>
                  <a:lnTo>
                    <a:pt x="6825" y="5184"/>
                  </a:lnTo>
                  <a:lnTo>
                    <a:pt x="7583" y="5184"/>
                  </a:lnTo>
                  <a:lnTo>
                    <a:pt x="7583" y="4764"/>
                  </a:lnTo>
                  <a:lnTo>
                    <a:pt x="7583" y="4345"/>
                  </a:lnTo>
                  <a:lnTo>
                    <a:pt x="8341" y="4345"/>
                  </a:lnTo>
                  <a:lnTo>
                    <a:pt x="8341" y="4764"/>
                  </a:lnTo>
                  <a:lnTo>
                    <a:pt x="8341" y="5184"/>
                  </a:lnTo>
                  <a:lnTo>
                    <a:pt x="9100" y="5184"/>
                  </a:lnTo>
                  <a:lnTo>
                    <a:pt x="9100" y="4764"/>
                  </a:lnTo>
                  <a:lnTo>
                    <a:pt x="9100" y="4345"/>
                  </a:lnTo>
                  <a:lnTo>
                    <a:pt x="9858" y="4345"/>
                  </a:lnTo>
                  <a:lnTo>
                    <a:pt x="9858" y="4764"/>
                  </a:lnTo>
                  <a:lnTo>
                    <a:pt x="9858" y="5184"/>
                  </a:lnTo>
                  <a:lnTo>
                    <a:pt x="11401" y="5184"/>
                  </a:lnTo>
                  <a:lnTo>
                    <a:pt x="11401" y="8074"/>
                  </a:lnTo>
                  <a:cubicBezTo>
                    <a:pt x="11785" y="7940"/>
                    <a:pt x="12133" y="7708"/>
                    <a:pt x="12400" y="7387"/>
                  </a:cubicBezTo>
                  <a:cubicBezTo>
                    <a:pt x="12748" y="6977"/>
                    <a:pt x="12945" y="6459"/>
                    <a:pt x="12945" y="5924"/>
                  </a:cubicBezTo>
                  <a:cubicBezTo>
                    <a:pt x="12945" y="4800"/>
                    <a:pt x="12124" y="3863"/>
                    <a:pt x="11044" y="3685"/>
                  </a:cubicBezTo>
                  <a:cubicBezTo>
                    <a:pt x="10946" y="2748"/>
                    <a:pt x="10152" y="2008"/>
                    <a:pt x="9189" y="2008"/>
                  </a:cubicBezTo>
                  <a:cubicBezTo>
                    <a:pt x="9019" y="2008"/>
                    <a:pt x="8850" y="2034"/>
                    <a:pt x="8689" y="2079"/>
                  </a:cubicBezTo>
                  <a:cubicBezTo>
                    <a:pt x="8627" y="910"/>
                    <a:pt x="7654" y="1"/>
                    <a:pt x="64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36"/>
            <p:cNvSpPr/>
            <p:nvPr/>
          </p:nvSpPr>
          <p:spPr>
            <a:xfrm>
              <a:off x="3549319" y="3876828"/>
              <a:ext cx="289708" cy="158734"/>
            </a:xfrm>
            <a:custGeom>
              <a:rect b="b" l="l" r="r" t="t"/>
              <a:pathLst>
                <a:path extrusionOk="0" h="4595" w="8387">
                  <a:moveTo>
                    <a:pt x="1" y="1"/>
                  </a:moveTo>
                  <a:lnTo>
                    <a:pt x="1" y="4595"/>
                  </a:lnTo>
                  <a:lnTo>
                    <a:pt x="8387" y="4595"/>
                  </a:lnTo>
                  <a:lnTo>
                    <a:pt x="8387" y="1"/>
                  </a:lnTo>
                  <a:lnTo>
                    <a:pt x="7575" y="1"/>
                  </a:lnTo>
                  <a:lnTo>
                    <a:pt x="7575" y="3685"/>
                  </a:lnTo>
                  <a:lnTo>
                    <a:pt x="804" y="3685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36"/>
            <p:cNvSpPr/>
            <p:nvPr/>
          </p:nvSpPr>
          <p:spPr>
            <a:xfrm>
              <a:off x="3603276" y="3876828"/>
              <a:ext cx="181521" cy="101113"/>
            </a:xfrm>
            <a:custGeom>
              <a:rect b="b" l="l" r="r" t="t"/>
              <a:pathLst>
                <a:path extrusionOk="0" h="2927" w="5255">
                  <a:moveTo>
                    <a:pt x="1490" y="1035"/>
                  </a:moveTo>
                  <a:lnTo>
                    <a:pt x="1490" y="1794"/>
                  </a:lnTo>
                  <a:lnTo>
                    <a:pt x="758" y="1794"/>
                  </a:lnTo>
                  <a:lnTo>
                    <a:pt x="758" y="1035"/>
                  </a:lnTo>
                  <a:close/>
                  <a:moveTo>
                    <a:pt x="2980" y="1035"/>
                  </a:moveTo>
                  <a:lnTo>
                    <a:pt x="2980" y="1794"/>
                  </a:lnTo>
                  <a:lnTo>
                    <a:pt x="2248" y="1794"/>
                  </a:lnTo>
                  <a:lnTo>
                    <a:pt x="2248" y="1035"/>
                  </a:lnTo>
                  <a:close/>
                  <a:moveTo>
                    <a:pt x="4470" y="1035"/>
                  </a:moveTo>
                  <a:lnTo>
                    <a:pt x="4470" y="1794"/>
                  </a:lnTo>
                  <a:lnTo>
                    <a:pt x="3738" y="1794"/>
                  </a:lnTo>
                  <a:lnTo>
                    <a:pt x="3738" y="1035"/>
                  </a:lnTo>
                  <a:close/>
                  <a:moveTo>
                    <a:pt x="0" y="1"/>
                  </a:moveTo>
                  <a:lnTo>
                    <a:pt x="0" y="2927"/>
                  </a:lnTo>
                  <a:lnTo>
                    <a:pt x="5255" y="2927"/>
                  </a:lnTo>
                  <a:lnTo>
                    <a:pt x="52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36"/>
            <p:cNvSpPr/>
            <p:nvPr/>
          </p:nvSpPr>
          <p:spPr>
            <a:xfrm>
              <a:off x="3549319" y="3793025"/>
              <a:ext cx="289708" cy="57656"/>
            </a:xfrm>
            <a:custGeom>
              <a:rect b="b" l="l" r="r" t="t"/>
              <a:pathLst>
                <a:path extrusionOk="0" h="1669" w="8387">
                  <a:moveTo>
                    <a:pt x="1" y="0"/>
                  </a:moveTo>
                  <a:lnTo>
                    <a:pt x="1" y="1668"/>
                  </a:lnTo>
                  <a:lnTo>
                    <a:pt x="8387" y="1668"/>
                  </a:lnTo>
                  <a:lnTo>
                    <a:pt x="8387" y="0"/>
                  </a:lnTo>
                  <a:lnTo>
                    <a:pt x="7575" y="0"/>
                  </a:lnTo>
                  <a:lnTo>
                    <a:pt x="7575" y="830"/>
                  </a:lnTo>
                  <a:lnTo>
                    <a:pt x="6817" y="830"/>
                  </a:lnTo>
                  <a:lnTo>
                    <a:pt x="6817" y="0"/>
                  </a:lnTo>
                  <a:lnTo>
                    <a:pt x="6058" y="0"/>
                  </a:lnTo>
                  <a:lnTo>
                    <a:pt x="6058" y="830"/>
                  </a:lnTo>
                  <a:lnTo>
                    <a:pt x="5300" y="830"/>
                  </a:lnTo>
                  <a:lnTo>
                    <a:pt x="5300" y="0"/>
                  </a:lnTo>
                  <a:lnTo>
                    <a:pt x="4542" y="0"/>
                  </a:lnTo>
                  <a:lnTo>
                    <a:pt x="4542" y="830"/>
                  </a:lnTo>
                  <a:lnTo>
                    <a:pt x="3783" y="830"/>
                  </a:lnTo>
                  <a:lnTo>
                    <a:pt x="3783" y="0"/>
                  </a:lnTo>
                  <a:lnTo>
                    <a:pt x="3025" y="0"/>
                  </a:lnTo>
                  <a:lnTo>
                    <a:pt x="3025" y="830"/>
                  </a:lnTo>
                  <a:lnTo>
                    <a:pt x="2267" y="830"/>
                  </a:lnTo>
                  <a:lnTo>
                    <a:pt x="2267" y="0"/>
                  </a:lnTo>
                  <a:lnTo>
                    <a:pt x="1518" y="0"/>
                  </a:lnTo>
                  <a:lnTo>
                    <a:pt x="1518" y="830"/>
                  </a:lnTo>
                  <a:lnTo>
                    <a:pt x="759" y="830"/>
                  </a:lnTo>
                  <a:lnTo>
                    <a:pt x="7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4" name="Google Shape;344;p36"/>
          <p:cNvGrpSpPr/>
          <p:nvPr/>
        </p:nvGrpSpPr>
        <p:grpSpPr>
          <a:xfrm>
            <a:off x="405288" y="860175"/>
            <a:ext cx="171000" cy="3574050"/>
            <a:chOff x="5816800" y="2392275"/>
            <a:chExt cx="171000" cy="3574050"/>
          </a:xfrm>
        </p:grpSpPr>
        <p:sp>
          <p:nvSpPr>
            <p:cNvPr id="345" name="Google Shape;345;p36"/>
            <p:cNvSpPr/>
            <p:nvPr/>
          </p:nvSpPr>
          <p:spPr>
            <a:xfrm>
              <a:off x="5816800" y="5896425"/>
              <a:ext cx="69900" cy="69900"/>
            </a:xfrm>
            <a:prstGeom prst="ellipse">
              <a:avLst/>
            </a:prstGeom>
            <a:gradFill>
              <a:gsLst>
                <a:gs pos="0">
                  <a:srgbClr val="82BCFE"/>
                </a:gs>
                <a:gs pos="100000">
                  <a:srgbClr val="0C77F1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46" name="Google Shape;346;p36"/>
            <p:cNvCxnSpPr>
              <a:stCxn id="345" idx="2"/>
              <a:endCxn id="312" idx="1"/>
            </p:cNvCxnSpPr>
            <p:nvPr/>
          </p:nvCxnSpPr>
          <p:spPr>
            <a:xfrm flipH="1" rot="10800000">
              <a:off x="5816800" y="2392275"/>
              <a:ext cx="171000" cy="3539100"/>
            </a:xfrm>
            <a:prstGeom prst="bentConnector3">
              <a:avLst>
                <a:gd fmla="val -139254" name="adj1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47" name="Google Shape;347;p36"/>
          <p:cNvGrpSpPr/>
          <p:nvPr/>
        </p:nvGrpSpPr>
        <p:grpSpPr>
          <a:xfrm flipH="1">
            <a:off x="8567798" y="860175"/>
            <a:ext cx="171000" cy="3574050"/>
            <a:chOff x="5816800" y="2392275"/>
            <a:chExt cx="171000" cy="3574050"/>
          </a:xfrm>
        </p:grpSpPr>
        <p:sp>
          <p:nvSpPr>
            <p:cNvPr id="348" name="Google Shape;348;p36"/>
            <p:cNvSpPr/>
            <p:nvPr/>
          </p:nvSpPr>
          <p:spPr>
            <a:xfrm>
              <a:off x="5816800" y="5896425"/>
              <a:ext cx="69900" cy="69900"/>
            </a:xfrm>
            <a:prstGeom prst="ellipse">
              <a:avLst/>
            </a:prstGeom>
            <a:gradFill>
              <a:gsLst>
                <a:gs pos="0">
                  <a:srgbClr val="82BCFE"/>
                </a:gs>
                <a:gs pos="100000">
                  <a:srgbClr val="0C77F1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49" name="Google Shape;349;p36"/>
            <p:cNvCxnSpPr>
              <a:stCxn id="348" idx="2"/>
              <a:endCxn id="312" idx="3"/>
            </p:cNvCxnSpPr>
            <p:nvPr/>
          </p:nvCxnSpPr>
          <p:spPr>
            <a:xfrm flipH="1" rot="10800000">
              <a:off x="5816800" y="2392275"/>
              <a:ext cx="171000" cy="3539100"/>
            </a:xfrm>
            <a:prstGeom prst="bentConnector3">
              <a:avLst>
                <a:gd fmla="val -139254" name="adj1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50" name="Google Shape;350;p36"/>
          <p:cNvSpPr txBox="1"/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DEMOSTRACIÓN</a:t>
            </a:r>
            <a:r>
              <a:rPr lang="en">
                <a:solidFill>
                  <a:schemeClr val="dk1"/>
                </a:solidFill>
              </a:rPr>
              <a:t> DE </a:t>
            </a:r>
            <a:r>
              <a:rPr lang="en">
                <a:solidFill>
                  <a:schemeClr val="dk1"/>
                </a:solidFill>
              </a:rPr>
              <a:t>TECNOLOGÍA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Service Cloud Essentials proporciona la plataforma de servicio n.º 1 del mundo a todas las pequeñas empresas." id="351" name="Google Shape;351;p36" title="Demostración de Service Cloud Essential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3576" y="1383225"/>
            <a:ext cx="4067950" cy="305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7"/>
          <p:cNvSpPr/>
          <p:nvPr/>
        </p:nvSpPr>
        <p:spPr>
          <a:xfrm>
            <a:off x="4240375" y="476099"/>
            <a:ext cx="4624500" cy="4191300"/>
          </a:xfrm>
          <a:prstGeom prst="ellipse">
            <a:avLst/>
          </a:prstGeom>
          <a:gradFill>
            <a:gsLst>
              <a:gs pos="0">
                <a:srgbClr val="170F8D"/>
              </a:gs>
              <a:gs pos="61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7"/>
          <p:cNvSpPr/>
          <p:nvPr/>
        </p:nvSpPr>
        <p:spPr>
          <a:xfrm>
            <a:off x="709375" y="739112"/>
            <a:ext cx="3442200" cy="7944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37"/>
          <p:cNvSpPr txBox="1"/>
          <p:nvPr>
            <p:ph idx="1" type="subTitle"/>
          </p:nvPr>
        </p:nvSpPr>
        <p:spPr>
          <a:xfrm>
            <a:off x="792125" y="1359662"/>
            <a:ext cx="3146100" cy="142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Fugaz One"/>
                <a:ea typeface="Fugaz One"/>
                <a:cs typeface="Fugaz One"/>
                <a:sym typeface="Fugaz One"/>
              </a:rPr>
              <a:t>¡GRACIAS</a:t>
            </a:r>
            <a:r>
              <a:rPr lang="en" sz="2500">
                <a:solidFill>
                  <a:schemeClr val="dk2"/>
                </a:solidFill>
                <a:latin typeface="Fugaz One"/>
                <a:ea typeface="Fugaz One"/>
                <a:cs typeface="Fugaz One"/>
                <a:sym typeface="Fugaz One"/>
              </a:rPr>
              <a:t> POR SU </a:t>
            </a:r>
            <a:r>
              <a:rPr lang="en" sz="2500">
                <a:solidFill>
                  <a:schemeClr val="dk2"/>
                </a:solidFill>
                <a:latin typeface="Fugaz One"/>
                <a:ea typeface="Fugaz One"/>
                <a:cs typeface="Fugaz One"/>
                <a:sym typeface="Fugaz One"/>
              </a:rPr>
              <a:t>ATENCIÓN</a:t>
            </a:r>
            <a:r>
              <a:rPr lang="en" sz="2500">
                <a:solidFill>
                  <a:schemeClr val="dk2"/>
                </a:solidFill>
                <a:latin typeface="Fugaz One"/>
                <a:ea typeface="Fugaz One"/>
                <a:cs typeface="Fugaz One"/>
                <a:sym typeface="Fugaz One"/>
              </a:rPr>
              <a:t>!</a:t>
            </a:r>
            <a:endParaRPr sz="2500">
              <a:solidFill>
                <a:schemeClr val="dk2"/>
              </a:solidFill>
              <a:latin typeface="Fugaz One"/>
              <a:ea typeface="Fugaz One"/>
              <a:cs typeface="Fugaz One"/>
              <a:sym typeface="Fugaz One"/>
            </a:endParaRPr>
          </a:p>
        </p:txBody>
      </p:sp>
      <p:pic>
        <p:nvPicPr>
          <p:cNvPr id="359" name="Google Shape;35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5713" y="857775"/>
            <a:ext cx="4393823" cy="3337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0" name="Google Shape;360;p37"/>
          <p:cNvCxnSpPr>
            <a:stCxn id="357" idx="1"/>
            <a:endCxn id="358" idx="1"/>
          </p:cNvCxnSpPr>
          <p:nvPr/>
        </p:nvCxnSpPr>
        <p:spPr>
          <a:xfrm>
            <a:off x="709375" y="1136312"/>
            <a:ext cx="82800" cy="936600"/>
          </a:xfrm>
          <a:prstGeom prst="bentConnector3">
            <a:avLst>
              <a:gd fmla="val -287591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1" name="Google Shape;361;p37"/>
          <p:cNvCxnSpPr>
            <a:stCxn id="357" idx="3"/>
            <a:endCxn id="358" idx="3"/>
          </p:cNvCxnSpPr>
          <p:nvPr/>
        </p:nvCxnSpPr>
        <p:spPr>
          <a:xfrm flipH="1">
            <a:off x="3938275" y="1136312"/>
            <a:ext cx="213300" cy="936600"/>
          </a:xfrm>
          <a:prstGeom prst="bentConnector3">
            <a:avLst>
              <a:gd fmla="val -111639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2" name="Google Shape;362;p37"/>
          <p:cNvSpPr txBox="1"/>
          <p:nvPr>
            <p:ph type="title"/>
          </p:nvPr>
        </p:nvSpPr>
        <p:spPr>
          <a:xfrm>
            <a:off x="792125" y="699812"/>
            <a:ext cx="3146100" cy="8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</a:rPr>
              <a:t>¡GRACIAS</a:t>
            </a:r>
            <a:r>
              <a:rPr lang="en" sz="4500">
                <a:solidFill>
                  <a:schemeClr val="dk1"/>
                </a:solidFill>
              </a:rPr>
              <a:t>!</a:t>
            </a:r>
            <a:endParaRPr sz="4500">
              <a:solidFill>
                <a:schemeClr val="dk1"/>
              </a:solidFill>
            </a:endParaRPr>
          </a:p>
        </p:txBody>
      </p:sp>
      <p:pic>
        <p:nvPicPr>
          <p:cNvPr id="363" name="Google Shape;36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425" y="2625750"/>
            <a:ext cx="3146100" cy="187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8"/>
          <p:cNvSpPr/>
          <p:nvPr/>
        </p:nvSpPr>
        <p:spPr>
          <a:xfrm>
            <a:off x="576350" y="617847"/>
            <a:ext cx="7991400" cy="4848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38">
            <a:hlinkClick r:id="rId3"/>
          </p:cNvPr>
          <p:cNvSpPr/>
          <p:nvPr/>
        </p:nvSpPr>
        <p:spPr>
          <a:xfrm>
            <a:off x="608575" y="1335925"/>
            <a:ext cx="484500" cy="4848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8">
            <a:hlinkClick r:id="rId4"/>
          </p:cNvPr>
          <p:cNvSpPr/>
          <p:nvPr/>
        </p:nvSpPr>
        <p:spPr>
          <a:xfrm>
            <a:off x="6366150" y="1335937"/>
            <a:ext cx="484500" cy="4848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38">
            <a:hlinkClick r:id="rId5"/>
          </p:cNvPr>
          <p:cNvSpPr/>
          <p:nvPr/>
        </p:nvSpPr>
        <p:spPr>
          <a:xfrm>
            <a:off x="7783013" y="1335937"/>
            <a:ext cx="484500" cy="4848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8">
            <a:hlinkClick r:id="rId6"/>
          </p:cNvPr>
          <p:cNvSpPr/>
          <p:nvPr/>
        </p:nvSpPr>
        <p:spPr>
          <a:xfrm>
            <a:off x="4949275" y="1335962"/>
            <a:ext cx="484500" cy="4848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38">
            <a:hlinkClick r:id="rId7"/>
          </p:cNvPr>
          <p:cNvSpPr/>
          <p:nvPr/>
        </p:nvSpPr>
        <p:spPr>
          <a:xfrm>
            <a:off x="3436975" y="1335949"/>
            <a:ext cx="484500" cy="4848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38">
            <a:hlinkClick r:id="rId8"/>
          </p:cNvPr>
          <p:cNvSpPr/>
          <p:nvPr/>
        </p:nvSpPr>
        <p:spPr>
          <a:xfrm>
            <a:off x="2022775" y="1335937"/>
            <a:ext cx="484500" cy="4848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5" name="Google Shape;375;p38"/>
          <p:cNvGrpSpPr/>
          <p:nvPr/>
        </p:nvGrpSpPr>
        <p:grpSpPr>
          <a:xfrm>
            <a:off x="2120872" y="1434268"/>
            <a:ext cx="288308" cy="288136"/>
            <a:chOff x="4055349" y="2496563"/>
            <a:chExt cx="446851" cy="446584"/>
          </a:xfrm>
        </p:grpSpPr>
        <p:sp>
          <p:nvSpPr>
            <p:cNvPr id="376" name="Google Shape;376;p38"/>
            <p:cNvSpPr/>
            <p:nvPr/>
          </p:nvSpPr>
          <p:spPr>
            <a:xfrm>
              <a:off x="4265512" y="2810566"/>
              <a:ext cx="26218" cy="34580"/>
            </a:xfrm>
            <a:custGeom>
              <a:rect b="b" l="l" r="r" t="t"/>
              <a:pathLst>
                <a:path extrusionOk="0" h="1001" w="759">
                  <a:moveTo>
                    <a:pt x="0" y="1"/>
                  </a:moveTo>
                  <a:lnTo>
                    <a:pt x="0" y="1000"/>
                  </a:lnTo>
                  <a:cubicBezTo>
                    <a:pt x="125" y="973"/>
                    <a:pt x="250" y="956"/>
                    <a:pt x="384" y="956"/>
                  </a:cubicBezTo>
                  <a:cubicBezTo>
                    <a:pt x="509" y="956"/>
                    <a:pt x="643" y="973"/>
                    <a:pt x="759" y="1000"/>
                  </a:cubicBezTo>
                  <a:lnTo>
                    <a:pt x="7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38"/>
            <p:cNvSpPr/>
            <p:nvPr/>
          </p:nvSpPr>
          <p:spPr>
            <a:xfrm>
              <a:off x="4055349" y="2892538"/>
              <a:ext cx="162730" cy="26254"/>
            </a:xfrm>
            <a:custGeom>
              <a:rect b="b" l="l" r="r" t="t"/>
              <a:pathLst>
                <a:path extrusionOk="0" h="760" w="4711">
                  <a:moveTo>
                    <a:pt x="0" y="1"/>
                  </a:moveTo>
                  <a:lnTo>
                    <a:pt x="0" y="759"/>
                  </a:lnTo>
                  <a:lnTo>
                    <a:pt x="4711" y="759"/>
                  </a:lnTo>
                  <a:cubicBezTo>
                    <a:pt x="4684" y="634"/>
                    <a:pt x="4666" y="509"/>
                    <a:pt x="4666" y="385"/>
                  </a:cubicBezTo>
                  <a:cubicBezTo>
                    <a:pt x="4666" y="251"/>
                    <a:pt x="4684" y="126"/>
                    <a:pt x="47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38"/>
            <p:cNvSpPr/>
            <p:nvPr/>
          </p:nvSpPr>
          <p:spPr>
            <a:xfrm>
              <a:off x="4339470" y="2892538"/>
              <a:ext cx="162730" cy="26254"/>
            </a:xfrm>
            <a:custGeom>
              <a:rect b="b" l="l" r="r" t="t"/>
              <a:pathLst>
                <a:path extrusionOk="0" h="760" w="4711">
                  <a:moveTo>
                    <a:pt x="0" y="1"/>
                  </a:moveTo>
                  <a:cubicBezTo>
                    <a:pt x="27" y="126"/>
                    <a:pt x="45" y="251"/>
                    <a:pt x="45" y="385"/>
                  </a:cubicBezTo>
                  <a:cubicBezTo>
                    <a:pt x="45" y="509"/>
                    <a:pt x="27" y="634"/>
                    <a:pt x="0" y="759"/>
                  </a:cubicBezTo>
                  <a:lnTo>
                    <a:pt x="4711" y="759"/>
                  </a:lnTo>
                  <a:lnTo>
                    <a:pt x="47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38"/>
            <p:cNvSpPr/>
            <p:nvPr/>
          </p:nvSpPr>
          <p:spPr>
            <a:xfrm>
              <a:off x="4172451" y="2687625"/>
              <a:ext cx="211746" cy="28707"/>
            </a:xfrm>
            <a:custGeom>
              <a:rect b="b" l="l" r="r" t="t"/>
              <a:pathLst>
                <a:path extrusionOk="0" h="831" w="6130">
                  <a:moveTo>
                    <a:pt x="0" y="1"/>
                  </a:moveTo>
                  <a:lnTo>
                    <a:pt x="0" y="830"/>
                  </a:lnTo>
                  <a:lnTo>
                    <a:pt x="6129" y="830"/>
                  </a:lnTo>
                  <a:lnTo>
                    <a:pt x="61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38"/>
            <p:cNvSpPr/>
            <p:nvPr/>
          </p:nvSpPr>
          <p:spPr>
            <a:xfrm>
              <a:off x="4172451" y="2565271"/>
              <a:ext cx="211746" cy="29018"/>
            </a:xfrm>
            <a:custGeom>
              <a:rect b="b" l="l" r="r" t="t"/>
              <a:pathLst>
                <a:path extrusionOk="0" h="840" w="6130">
                  <a:moveTo>
                    <a:pt x="0" y="1"/>
                  </a:moveTo>
                  <a:lnTo>
                    <a:pt x="0" y="839"/>
                  </a:lnTo>
                  <a:lnTo>
                    <a:pt x="6129" y="839"/>
                  </a:lnTo>
                  <a:lnTo>
                    <a:pt x="61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38"/>
            <p:cNvSpPr/>
            <p:nvPr/>
          </p:nvSpPr>
          <p:spPr>
            <a:xfrm>
              <a:off x="4146233" y="2496563"/>
              <a:ext cx="264146" cy="43492"/>
            </a:xfrm>
            <a:custGeom>
              <a:rect b="b" l="l" r="r" t="t"/>
              <a:pathLst>
                <a:path extrusionOk="0" h="1259" w="7647">
                  <a:moveTo>
                    <a:pt x="1" y="0"/>
                  </a:moveTo>
                  <a:lnTo>
                    <a:pt x="1" y="1258"/>
                  </a:lnTo>
                  <a:lnTo>
                    <a:pt x="7646" y="1258"/>
                  </a:lnTo>
                  <a:lnTo>
                    <a:pt x="76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38"/>
            <p:cNvSpPr/>
            <p:nvPr/>
          </p:nvSpPr>
          <p:spPr>
            <a:xfrm>
              <a:off x="4146233" y="2618606"/>
              <a:ext cx="264146" cy="43769"/>
            </a:xfrm>
            <a:custGeom>
              <a:rect b="b" l="l" r="r" t="t"/>
              <a:pathLst>
                <a:path extrusionOk="0" h="1267" w="7647">
                  <a:moveTo>
                    <a:pt x="1" y="0"/>
                  </a:moveTo>
                  <a:lnTo>
                    <a:pt x="1" y="1267"/>
                  </a:lnTo>
                  <a:lnTo>
                    <a:pt x="7646" y="1267"/>
                  </a:lnTo>
                  <a:lnTo>
                    <a:pt x="76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38"/>
            <p:cNvSpPr/>
            <p:nvPr/>
          </p:nvSpPr>
          <p:spPr>
            <a:xfrm>
              <a:off x="4146233" y="2741548"/>
              <a:ext cx="264146" cy="43803"/>
            </a:xfrm>
            <a:custGeom>
              <a:rect b="b" l="l" r="r" t="t"/>
              <a:pathLst>
                <a:path extrusionOk="0" h="1268" w="7647">
                  <a:moveTo>
                    <a:pt x="1" y="1"/>
                  </a:moveTo>
                  <a:lnTo>
                    <a:pt x="1" y="1267"/>
                  </a:lnTo>
                  <a:lnTo>
                    <a:pt x="7646" y="1267"/>
                  </a:lnTo>
                  <a:lnTo>
                    <a:pt x="76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38"/>
            <p:cNvSpPr/>
            <p:nvPr/>
          </p:nvSpPr>
          <p:spPr>
            <a:xfrm>
              <a:off x="4241470" y="2869429"/>
              <a:ext cx="73990" cy="73719"/>
            </a:xfrm>
            <a:custGeom>
              <a:rect b="b" l="l" r="r" t="t"/>
              <a:pathLst>
                <a:path extrusionOk="0" h="2134" w="2142">
                  <a:moveTo>
                    <a:pt x="1071" y="1"/>
                  </a:moveTo>
                  <a:cubicBezTo>
                    <a:pt x="482" y="1"/>
                    <a:pt x="1" y="474"/>
                    <a:pt x="1" y="1062"/>
                  </a:cubicBezTo>
                  <a:cubicBezTo>
                    <a:pt x="1" y="1651"/>
                    <a:pt x="482" y="2133"/>
                    <a:pt x="1071" y="2133"/>
                  </a:cubicBezTo>
                  <a:cubicBezTo>
                    <a:pt x="1660" y="2133"/>
                    <a:pt x="2142" y="1651"/>
                    <a:pt x="2142" y="1062"/>
                  </a:cubicBezTo>
                  <a:cubicBezTo>
                    <a:pt x="2142" y="474"/>
                    <a:pt x="1660" y="1"/>
                    <a:pt x="1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5" name="Google Shape;385;p38"/>
          <p:cNvGrpSpPr/>
          <p:nvPr/>
        </p:nvGrpSpPr>
        <p:grpSpPr>
          <a:xfrm>
            <a:off x="3534881" y="1434480"/>
            <a:ext cx="288703" cy="287737"/>
            <a:chOff x="4639619" y="2496874"/>
            <a:chExt cx="447464" cy="445966"/>
          </a:xfrm>
        </p:grpSpPr>
        <p:sp>
          <p:nvSpPr>
            <p:cNvPr id="386" name="Google Shape;386;p38"/>
            <p:cNvSpPr/>
            <p:nvPr/>
          </p:nvSpPr>
          <p:spPr>
            <a:xfrm>
              <a:off x="4639619" y="2496874"/>
              <a:ext cx="447464" cy="270626"/>
            </a:xfrm>
            <a:custGeom>
              <a:rect b="b" l="l" r="r" t="t"/>
              <a:pathLst>
                <a:path extrusionOk="0" h="7834" w="12954">
                  <a:moveTo>
                    <a:pt x="6477" y="0"/>
                  </a:moveTo>
                  <a:cubicBezTo>
                    <a:pt x="5300" y="0"/>
                    <a:pt x="4327" y="928"/>
                    <a:pt x="4265" y="2097"/>
                  </a:cubicBezTo>
                  <a:cubicBezTo>
                    <a:pt x="4104" y="2052"/>
                    <a:pt x="3935" y="2025"/>
                    <a:pt x="3765" y="2025"/>
                  </a:cubicBezTo>
                  <a:cubicBezTo>
                    <a:pt x="2811" y="2025"/>
                    <a:pt x="2017" y="2748"/>
                    <a:pt x="1910" y="3667"/>
                  </a:cubicBezTo>
                  <a:cubicBezTo>
                    <a:pt x="857" y="3765"/>
                    <a:pt x="27" y="4648"/>
                    <a:pt x="18" y="5728"/>
                  </a:cubicBezTo>
                  <a:cubicBezTo>
                    <a:pt x="1" y="6879"/>
                    <a:pt x="964" y="7833"/>
                    <a:pt x="2124" y="7833"/>
                  </a:cubicBezTo>
                  <a:lnTo>
                    <a:pt x="2177" y="7833"/>
                  </a:lnTo>
                  <a:lnTo>
                    <a:pt x="2177" y="6682"/>
                  </a:lnTo>
                  <a:cubicBezTo>
                    <a:pt x="2177" y="5656"/>
                    <a:pt x="3007" y="4827"/>
                    <a:pt x="4033" y="4827"/>
                  </a:cubicBezTo>
                  <a:lnTo>
                    <a:pt x="4550" y="4827"/>
                  </a:lnTo>
                  <a:cubicBezTo>
                    <a:pt x="4773" y="3970"/>
                    <a:pt x="5549" y="3337"/>
                    <a:pt x="6477" y="3337"/>
                  </a:cubicBezTo>
                  <a:cubicBezTo>
                    <a:pt x="7405" y="3337"/>
                    <a:pt x="8181" y="3970"/>
                    <a:pt x="8404" y="4827"/>
                  </a:cubicBezTo>
                  <a:lnTo>
                    <a:pt x="8922" y="4827"/>
                  </a:lnTo>
                  <a:cubicBezTo>
                    <a:pt x="9948" y="4827"/>
                    <a:pt x="10786" y="5656"/>
                    <a:pt x="10786" y="6682"/>
                  </a:cubicBezTo>
                  <a:lnTo>
                    <a:pt x="10786" y="7833"/>
                  </a:lnTo>
                  <a:lnTo>
                    <a:pt x="10831" y="7833"/>
                  </a:lnTo>
                  <a:cubicBezTo>
                    <a:pt x="11990" y="7833"/>
                    <a:pt x="12954" y="6879"/>
                    <a:pt x="12945" y="5728"/>
                  </a:cubicBezTo>
                  <a:cubicBezTo>
                    <a:pt x="12936" y="4648"/>
                    <a:pt x="12098" y="3765"/>
                    <a:pt x="11045" y="3667"/>
                  </a:cubicBezTo>
                  <a:cubicBezTo>
                    <a:pt x="10938" y="2748"/>
                    <a:pt x="10153" y="2025"/>
                    <a:pt x="9198" y="2025"/>
                  </a:cubicBezTo>
                  <a:cubicBezTo>
                    <a:pt x="9020" y="2025"/>
                    <a:pt x="8850" y="2052"/>
                    <a:pt x="8690" y="2097"/>
                  </a:cubicBezTo>
                  <a:cubicBezTo>
                    <a:pt x="8627" y="928"/>
                    <a:pt x="7664" y="0"/>
                    <a:pt x="64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38"/>
            <p:cNvSpPr/>
            <p:nvPr/>
          </p:nvSpPr>
          <p:spPr>
            <a:xfrm>
              <a:off x="4764425" y="2768043"/>
              <a:ext cx="198170" cy="174798"/>
            </a:xfrm>
            <a:custGeom>
              <a:rect b="b" l="l" r="r" t="t"/>
              <a:pathLst>
                <a:path extrusionOk="0" h="5060" w="5737">
                  <a:moveTo>
                    <a:pt x="2347" y="866"/>
                  </a:moveTo>
                  <a:lnTo>
                    <a:pt x="2347" y="4194"/>
                  </a:lnTo>
                  <a:lnTo>
                    <a:pt x="1589" y="4194"/>
                  </a:lnTo>
                  <a:lnTo>
                    <a:pt x="1589" y="866"/>
                  </a:lnTo>
                  <a:close/>
                  <a:moveTo>
                    <a:pt x="4113" y="866"/>
                  </a:moveTo>
                  <a:lnTo>
                    <a:pt x="4113" y="4194"/>
                  </a:lnTo>
                  <a:lnTo>
                    <a:pt x="3355" y="4194"/>
                  </a:lnTo>
                  <a:lnTo>
                    <a:pt x="3355" y="866"/>
                  </a:lnTo>
                  <a:close/>
                  <a:moveTo>
                    <a:pt x="1" y="1"/>
                  </a:moveTo>
                  <a:lnTo>
                    <a:pt x="241" y="5059"/>
                  </a:lnTo>
                  <a:lnTo>
                    <a:pt x="5496" y="5059"/>
                  </a:lnTo>
                  <a:lnTo>
                    <a:pt x="573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38"/>
            <p:cNvSpPr/>
            <p:nvPr/>
          </p:nvSpPr>
          <p:spPr>
            <a:xfrm>
              <a:off x="4740072" y="2637087"/>
              <a:ext cx="246875" cy="104810"/>
            </a:xfrm>
            <a:custGeom>
              <a:rect b="b" l="l" r="r" t="t"/>
              <a:pathLst>
                <a:path extrusionOk="0" h="3034" w="7147">
                  <a:moveTo>
                    <a:pt x="3569" y="739"/>
                  </a:moveTo>
                  <a:cubicBezTo>
                    <a:pt x="3584" y="739"/>
                    <a:pt x="3599" y="739"/>
                    <a:pt x="3614" y="741"/>
                  </a:cubicBezTo>
                  <a:cubicBezTo>
                    <a:pt x="3873" y="759"/>
                    <a:pt x="4060" y="982"/>
                    <a:pt x="4060" y="1240"/>
                  </a:cubicBezTo>
                  <a:lnTo>
                    <a:pt x="4060" y="1472"/>
                  </a:lnTo>
                  <a:lnTo>
                    <a:pt x="3079" y="1472"/>
                  </a:lnTo>
                  <a:lnTo>
                    <a:pt x="3079" y="1232"/>
                  </a:lnTo>
                  <a:cubicBezTo>
                    <a:pt x="3079" y="961"/>
                    <a:pt x="3303" y="739"/>
                    <a:pt x="3569" y="739"/>
                  </a:cubicBezTo>
                  <a:close/>
                  <a:moveTo>
                    <a:pt x="3579" y="0"/>
                  </a:moveTo>
                  <a:cubicBezTo>
                    <a:pt x="2882" y="0"/>
                    <a:pt x="2320" y="559"/>
                    <a:pt x="2320" y="1258"/>
                  </a:cubicBezTo>
                  <a:lnTo>
                    <a:pt x="2320" y="1499"/>
                  </a:lnTo>
                  <a:lnTo>
                    <a:pt x="768" y="1499"/>
                  </a:lnTo>
                  <a:cubicBezTo>
                    <a:pt x="340" y="1499"/>
                    <a:pt x="1" y="1838"/>
                    <a:pt x="1" y="2266"/>
                  </a:cubicBezTo>
                  <a:lnTo>
                    <a:pt x="1" y="3034"/>
                  </a:lnTo>
                  <a:lnTo>
                    <a:pt x="7147" y="3034"/>
                  </a:lnTo>
                  <a:lnTo>
                    <a:pt x="7147" y="2266"/>
                  </a:lnTo>
                  <a:cubicBezTo>
                    <a:pt x="7147" y="1838"/>
                    <a:pt x="6799" y="1499"/>
                    <a:pt x="6370" y="1499"/>
                  </a:cubicBezTo>
                  <a:lnTo>
                    <a:pt x="4818" y="1499"/>
                  </a:lnTo>
                  <a:lnTo>
                    <a:pt x="4818" y="1276"/>
                  </a:lnTo>
                  <a:cubicBezTo>
                    <a:pt x="4818" y="589"/>
                    <a:pt x="4283" y="18"/>
                    <a:pt x="3596" y="0"/>
                  </a:cubicBezTo>
                  <a:cubicBezTo>
                    <a:pt x="3591" y="0"/>
                    <a:pt x="3585" y="0"/>
                    <a:pt x="35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9" name="Google Shape;389;p38"/>
          <p:cNvGrpSpPr/>
          <p:nvPr/>
        </p:nvGrpSpPr>
        <p:grpSpPr>
          <a:xfrm>
            <a:off x="5047460" y="1434293"/>
            <a:ext cx="288131" cy="288137"/>
            <a:chOff x="5224822" y="2496563"/>
            <a:chExt cx="446576" cy="446586"/>
          </a:xfrm>
        </p:grpSpPr>
        <p:sp>
          <p:nvSpPr>
            <p:cNvPr id="390" name="Google Shape;390;p38"/>
            <p:cNvSpPr/>
            <p:nvPr/>
          </p:nvSpPr>
          <p:spPr>
            <a:xfrm>
              <a:off x="5224822" y="2825385"/>
              <a:ext cx="130087" cy="117764"/>
            </a:xfrm>
            <a:custGeom>
              <a:rect b="b" l="l" r="r" t="t"/>
              <a:pathLst>
                <a:path extrusionOk="0" h="3409" w="3766">
                  <a:moveTo>
                    <a:pt x="1" y="0"/>
                  </a:moveTo>
                  <a:lnTo>
                    <a:pt x="1" y="3408"/>
                  </a:lnTo>
                  <a:lnTo>
                    <a:pt x="3765" y="3408"/>
                  </a:lnTo>
                  <a:lnTo>
                    <a:pt x="3765" y="705"/>
                  </a:lnTo>
                  <a:lnTo>
                    <a:pt x="2008" y="705"/>
                  </a:lnTo>
                  <a:lnTo>
                    <a:pt x="157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38"/>
            <p:cNvSpPr/>
            <p:nvPr/>
          </p:nvSpPr>
          <p:spPr>
            <a:xfrm>
              <a:off x="5382618" y="2825385"/>
              <a:ext cx="130053" cy="117764"/>
            </a:xfrm>
            <a:custGeom>
              <a:rect b="b" l="l" r="r" t="t"/>
              <a:pathLst>
                <a:path extrusionOk="0" h="3409" w="3765">
                  <a:moveTo>
                    <a:pt x="0" y="0"/>
                  </a:moveTo>
                  <a:lnTo>
                    <a:pt x="0" y="3408"/>
                  </a:lnTo>
                  <a:lnTo>
                    <a:pt x="3765" y="3408"/>
                  </a:lnTo>
                  <a:lnTo>
                    <a:pt x="3765" y="705"/>
                  </a:lnTo>
                  <a:lnTo>
                    <a:pt x="2016" y="705"/>
                  </a:lnTo>
                  <a:lnTo>
                    <a:pt x="15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38"/>
            <p:cNvSpPr/>
            <p:nvPr/>
          </p:nvSpPr>
          <p:spPr>
            <a:xfrm>
              <a:off x="5541311" y="2825385"/>
              <a:ext cx="130087" cy="117764"/>
            </a:xfrm>
            <a:custGeom>
              <a:rect b="b" l="l" r="r" t="t"/>
              <a:pathLst>
                <a:path extrusionOk="0" h="3409" w="3766">
                  <a:moveTo>
                    <a:pt x="1" y="0"/>
                  </a:moveTo>
                  <a:lnTo>
                    <a:pt x="1" y="3408"/>
                  </a:lnTo>
                  <a:lnTo>
                    <a:pt x="3765" y="3408"/>
                  </a:lnTo>
                  <a:lnTo>
                    <a:pt x="3765" y="705"/>
                  </a:lnTo>
                  <a:lnTo>
                    <a:pt x="2017" y="705"/>
                  </a:lnTo>
                  <a:lnTo>
                    <a:pt x="158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38"/>
            <p:cNvSpPr/>
            <p:nvPr/>
          </p:nvSpPr>
          <p:spPr>
            <a:xfrm>
              <a:off x="5277225" y="2681476"/>
              <a:ext cx="340831" cy="115898"/>
            </a:xfrm>
            <a:custGeom>
              <a:rect b="b" l="l" r="r" t="t"/>
              <a:pathLst>
                <a:path extrusionOk="0" h="3355" w="9867">
                  <a:moveTo>
                    <a:pt x="4568" y="0"/>
                  </a:moveTo>
                  <a:lnTo>
                    <a:pt x="4568" y="1285"/>
                  </a:lnTo>
                  <a:lnTo>
                    <a:pt x="0" y="1285"/>
                  </a:lnTo>
                  <a:lnTo>
                    <a:pt x="0" y="3354"/>
                  </a:lnTo>
                  <a:lnTo>
                    <a:pt x="759" y="3354"/>
                  </a:lnTo>
                  <a:lnTo>
                    <a:pt x="759" y="2043"/>
                  </a:lnTo>
                  <a:lnTo>
                    <a:pt x="4541" y="2043"/>
                  </a:lnTo>
                  <a:lnTo>
                    <a:pt x="4541" y="3354"/>
                  </a:lnTo>
                  <a:lnTo>
                    <a:pt x="5299" y="3354"/>
                  </a:lnTo>
                  <a:lnTo>
                    <a:pt x="5299" y="2043"/>
                  </a:lnTo>
                  <a:lnTo>
                    <a:pt x="9118" y="2043"/>
                  </a:lnTo>
                  <a:lnTo>
                    <a:pt x="9118" y="3354"/>
                  </a:lnTo>
                  <a:lnTo>
                    <a:pt x="9867" y="3354"/>
                  </a:lnTo>
                  <a:lnTo>
                    <a:pt x="9867" y="1285"/>
                  </a:lnTo>
                  <a:lnTo>
                    <a:pt x="5299" y="1285"/>
                  </a:lnTo>
                  <a:lnTo>
                    <a:pt x="52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38"/>
            <p:cNvSpPr/>
            <p:nvPr/>
          </p:nvSpPr>
          <p:spPr>
            <a:xfrm>
              <a:off x="5324688" y="2496563"/>
              <a:ext cx="245943" cy="160289"/>
            </a:xfrm>
            <a:custGeom>
              <a:rect b="b" l="l" r="r" t="t"/>
              <a:pathLst>
                <a:path extrusionOk="0" h="4640" w="7120">
                  <a:moveTo>
                    <a:pt x="3560" y="0"/>
                  </a:moveTo>
                  <a:cubicBezTo>
                    <a:pt x="3006" y="0"/>
                    <a:pt x="2560" y="447"/>
                    <a:pt x="2560" y="991"/>
                  </a:cubicBezTo>
                  <a:lnTo>
                    <a:pt x="2560" y="1116"/>
                  </a:lnTo>
                  <a:cubicBezTo>
                    <a:pt x="2390" y="1020"/>
                    <a:pt x="2202" y="972"/>
                    <a:pt x="2014" y="972"/>
                  </a:cubicBezTo>
                  <a:cubicBezTo>
                    <a:pt x="1728" y="972"/>
                    <a:pt x="1443" y="1082"/>
                    <a:pt x="1222" y="1303"/>
                  </a:cubicBezTo>
                  <a:cubicBezTo>
                    <a:pt x="856" y="1669"/>
                    <a:pt x="794" y="2222"/>
                    <a:pt x="1035" y="2650"/>
                  </a:cubicBezTo>
                  <a:lnTo>
                    <a:pt x="990" y="2650"/>
                  </a:lnTo>
                  <a:cubicBezTo>
                    <a:pt x="446" y="2650"/>
                    <a:pt x="0" y="3096"/>
                    <a:pt x="0" y="3649"/>
                  </a:cubicBezTo>
                  <a:cubicBezTo>
                    <a:pt x="0" y="4193"/>
                    <a:pt x="446" y="4639"/>
                    <a:pt x="990" y="4639"/>
                  </a:cubicBezTo>
                  <a:lnTo>
                    <a:pt x="6120" y="4639"/>
                  </a:lnTo>
                  <a:cubicBezTo>
                    <a:pt x="6673" y="4639"/>
                    <a:pt x="7119" y="4193"/>
                    <a:pt x="7119" y="3649"/>
                  </a:cubicBezTo>
                  <a:cubicBezTo>
                    <a:pt x="7119" y="3096"/>
                    <a:pt x="6673" y="2650"/>
                    <a:pt x="6120" y="2650"/>
                  </a:cubicBezTo>
                  <a:lnTo>
                    <a:pt x="6093" y="2650"/>
                  </a:lnTo>
                  <a:cubicBezTo>
                    <a:pt x="6325" y="2222"/>
                    <a:pt x="6263" y="1669"/>
                    <a:pt x="5897" y="1312"/>
                  </a:cubicBezTo>
                  <a:cubicBezTo>
                    <a:pt x="5674" y="1089"/>
                    <a:pt x="5386" y="979"/>
                    <a:pt x="5097" y="979"/>
                  </a:cubicBezTo>
                  <a:cubicBezTo>
                    <a:pt x="4912" y="979"/>
                    <a:pt x="4726" y="1025"/>
                    <a:pt x="4559" y="1116"/>
                  </a:cubicBezTo>
                  <a:lnTo>
                    <a:pt x="4559" y="991"/>
                  </a:lnTo>
                  <a:cubicBezTo>
                    <a:pt x="4559" y="447"/>
                    <a:pt x="4113" y="0"/>
                    <a:pt x="35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5" name="Google Shape;395;p38"/>
          <p:cNvGrpSpPr/>
          <p:nvPr/>
        </p:nvGrpSpPr>
        <p:grpSpPr>
          <a:xfrm>
            <a:off x="6464338" y="1434203"/>
            <a:ext cx="288131" cy="288269"/>
            <a:chOff x="5809404" y="2496356"/>
            <a:chExt cx="446577" cy="446791"/>
          </a:xfrm>
        </p:grpSpPr>
        <p:sp>
          <p:nvSpPr>
            <p:cNvPr id="396" name="Google Shape;396;p38"/>
            <p:cNvSpPr/>
            <p:nvPr/>
          </p:nvSpPr>
          <p:spPr>
            <a:xfrm>
              <a:off x="6058118" y="2636155"/>
              <a:ext cx="197859" cy="234561"/>
            </a:xfrm>
            <a:custGeom>
              <a:rect b="b" l="l" r="r" t="t"/>
              <a:pathLst>
                <a:path extrusionOk="0" h="6790" w="5728">
                  <a:moveTo>
                    <a:pt x="3524" y="1"/>
                  </a:moveTo>
                  <a:cubicBezTo>
                    <a:pt x="3292" y="661"/>
                    <a:pt x="2659" y="1134"/>
                    <a:pt x="1918" y="1134"/>
                  </a:cubicBezTo>
                  <a:lnTo>
                    <a:pt x="0" y="1134"/>
                  </a:lnTo>
                  <a:lnTo>
                    <a:pt x="0" y="2704"/>
                  </a:lnTo>
                  <a:lnTo>
                    <a:pt x="1900" y="2704"/>
                  </a:lnTo>
                  <a:lnTo>
                    <a:pt x="1517" y="2311"/>
                  </a:lnTo>
                  <a:lnTo>
                    <a:pt x="2052" y="1776"/>
                  </a:lnTo>
                  <a:lnTo>
                    <a:pt x="3363" y="3087"/>
                  </a:lnTo>
                  <a:lnTo>
                    <a:pt x="2052" y="4399"/>
                  </a:lnTo>
                  <a:lnTo>
                    <a:pt x="1517" y="3863"/>
                  </a:lnTo>
                  <a:lnTo>
                    <a:pt x="1918" y="3462"/>
                  </a:lnTo>
                  <a:lnTo>
                    <a:pt x="0" y="3462"/>
                  </a:lnTo>
                  <a:lnTo>
                    <a:pt x="0" y="6790"/>
                  </a:lnTo>
                  <a:lnTo>
                    <a:pt x="5727" y="6790"/>
                  </a:lnTo>
                  <a:lnTo>
                    <a:pt x="57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38"/>
            <p:cNvSpPr/>
            <p:nvPr/>
          </p:nvSpPr>
          <p:spPr>
            <a:xfrm>
              <a:off x="6058118" y="2896856"/>
              <a:ext cx="197859" cy="46290"/>
            </a:xfrm>
            <a:custGeom>
              <a:rect b="b" l="l" r="r" t="t"/>
              <a:pathLst>
                <a:path extrusionOk="0" h="1340" w="5728">
                  <a:moveTo>
                    <a:pt x="0" y="1"/>
                  </a:moveTo>
                  <a:lnTo>
                    <a:pt x="0" y="1339"/>
                  </a:lnTo>
                  <a:lnTo>
                    <a:pt x="5727" y="1339"/>
                  </a:lnTo>
                  <a:lnTo>
                    <a:pt x="57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38"/>
            <p:cNvSpPr/>
            <p:nvPr/>
          </p:nvSpPr>
          <p:spPr>
            <a:xfrm>
              <a:off x="6165030" y="2574218"/>
              <a:ext cx="90950" cy="35789"/>
            </a:xfrm>
            <a:custGeom>
              <a:rect b="b" l="l" r="r" t="t"/>
              <a:pathLst>
                <a:path extrusionOk="0" h="1036" w="2633">
                  <a:moveTo>
                    <a:pt x="1" y="1"/>
                  </a:moveTo>
                  <a:cubicBezTo>
                    <a:pt x="277" y="268"/>
                    <a:pt x="465" y="634"/>
                    <a:pt x="518" y="1035"/>
                  </a:cubicBezTo>
                  <a:lnTo>
                    <a:pt x="2632" y="1035"/>
                  </a:lnTo>
                  <a:lnTo>
                    <a:pt x="263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38"/>
            <p:cNvSpPr/>
            <p:nvPr/>
          </p:nvSpPr>
          <p:spPr>
            <a:xfrm>
              <a:off x="6007580" y="2781929"/>
              <a:ext cx="25285" cy="26220"/>
            </a:xfrm>
            <a:custGeom>
              <a:rect b="b" l="l" r="r" t="t"/>
              <a:pathLst>
                <a:path extrusionOk="0" h="759" w="732">
                  <a:moveTo>
                    <a:pt x="0" y="0"/>
                  </a:moveTo>
                  <a:lnTo>
                    <a:pt x="0" y="759"/>
                  </a:lnTo>
                  <a:lnTo>
                    <a:pt x="732" y="759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38"/>
            <p:cNvSpPr/>
            <p:nvPr/>
          </p:nvSpPr>
          <p:spPr>
            <a:xfrm>
              <a:off x="6032832" y="2729526"/>
              <a:ext cx="25320" cy="26254"/>
            </a:xfrm>
            <a:custGeom>
              <a:rect b="b" l="l" r="r" t="t"/>
              <a:pathLst>
                <a:path extrusionOk="0" h="760" w="733">
                  <a:moveTo>
                    <a:pt x="1" y="1"/>
                  </a:moveTo>
                  <a:lnTo>
                    <a:pt x="1" y="759"/>
                  </a:lnTo>
                  <a:lnTo>
                    <a:pt x="732" y="759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38"/>
            <p:cNvSpPr/>
            <p:nvPr/>
          </p:nvSpPr>
          <p:spPr>
            <a:xfrm>
              <a:off x="5809404" y="2896856"/>
              <a:ext cx="198205" cy="46290"/>
            </a:xfrm>
            <a:custGeom>
              <a:rect b="b" l="l" r="r" t="t"/>
              <a:pathLst>
                <a:path extrusionOk="0" h="1340" w="5738">
                  <a:moveTo>
                    <a:pt x="1" y="1"/>
                  </a:moveTo>
                  <a:lnTo>
                    <a:pt x="1" y="1339"/>
                  </a:lnTo>
                  <a:lnTo>
                    <a:pt x="5737" y="1339"/>
                  </a:lnTo>
                  <a:lnTo>
                    <a:pt x="573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38"/>
            <p:cNvSpPr/>
            <p:nvPr/>
          </p:nvSpPr>
          <p:spPr>
            <a:xfrm>
              <a:off x="5809404" y="2637087"/>
              <a:ext cx="198205" cy="233628"/>
            </a:xfrm>
            <a:custGeom>
              <a:rect b="b" l="l" r="r" t="t"/>
              <a:pathLst>
                <a:path extrusionOk="0" h="6763" w="5738">
                  <a:moveTo>
                    <a:pt x="1" y="0"/>
                  </a:moveTo>
                  <a:lnTo>
                    <a:pt x="1" y="6763"/>
                  </a:lnTo>
                  <a:lnTo>
                    <a:pt x="5737" y="6763"/>
                  </a:lnTo>
                  <a:lnTo>
                    <a:pt x="5737" y="4952"/>
                  </a:lnTo>
                  <a:lnTo>
                    <a:pt x="3792" y="4952"/>
                  </a:lnTo>
                  <a:lnTo>
                    <a:pt x="4194" y="5353"/>
                  </a:lnTo>
                  <a:lnTo>
                    <a:pt x="3659" y="5888"/>
                  </a:lnTo>
                  <a:lnTo>
                    <a:pt x="2347" y="4577"/>
                  </a:lnTo>
                  <a:lnTo>
                    <a:pt x="3659" y="3266"/>
                  </a:lnTo>
                  <a:lnTo>
                    <a:pt x="4194" y="3801"/>
                  </a:lnTo>
                  <a:lnTo>
                    <a:pt x="3801" y="4193"/>
                  </a:lnTo>
                  <a:lnTo>
                    <a:pt x="5737" y="4193"/>
                  </a:lnTo>
                  <a:lnTo>
                    <a:pt x="5737" y="1107"/>
                  </a:lnTo>
                  <a:lnTo>
                    <a:pt x="4238" y="1107"/>
                  </a:lnTo>
                  <a:cubicBezTo>
                    <a:pt x="3427" y="1107"/>
                    <a:pt x="2713" y="661"/>
                    <a:pt x="23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38"/>
            <p:cNvSpPr/>
            <p:nvPr/>
          </p:nvSpPr>
          <p:spPr>
            <a:xfrm>
              <a:off x="5809404" y="2574218"/>
              <a:ext cx="78308" cy="35789"/>
            </a:xfrm>
            <a:custGeom>
              <a:rect b="b" l="l" r="r" t="t"/>
              <a:pathLst>
                <a:path extrusionOk="0" h="1036" w="2267">
                  <a:moveTo>
                    <a:pt x="1" y="1"/>
                  </a:moveTo>
                  <a:lnTo>
                    <a:pt x="1" y="1035"/>
                  </a:lnTo>
                  <a:lnTo>
                    <a:pt x="2124" y="1035"/>
                  </a:lnTo>
                  <a:cubicBezTo>
                    <a:pt x="2115" y="955"/>
                    <a:pt x="2115" y="884"/>
                    <a:pt x="2115" y="803"/>
                  </a:cubicBezTo>
                  <a:cubicBezTo>
                    <a:pt x="2115" y="518"/>
                    <a:pt x="2169" y="250"/>
                    <a:pt x="2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38"/>
            <p:cNvSpPr/>
            <p:nvPr/>
          </p:nvSpPr>
          <p:spPr>
            <a:xfrm>
              <a:off x="5904019" y="2496356"/>
              <a:ext cx="255200" cy="154623"/>
            </a:xfrm>
            <a:custGeom>
              <a:rect b="b" l="l" r="r" t="t"/>
              <a:pathLst>
                <a:path extrusionOk="0" h="4476" w="7388">
                  <a:moveTo>
                    <a:pt x="3254" y="0"/>
                  </a:moveTo>
                  <a:cubicBezTo>
                    <a:pt x="3184" y="0"/>
                    <a:pt x="3114" y="5"/>
                    <a:pt x="3043" y="15"/>
                  </a:cubicBezTo>
                  <a:cubicBezTo>
                    <a:pt x="2391" y="114"/>
                    <a:pt x="1856" y="756"/>
                    <a:pt x="1856" y="1416"/>
                  </a:cubicBezTo>
                  <a:lnTo>
                    <a:pt x="1856" y="1675"/>
                  </a:lnTo>
                  <a:lnTo>
                    <a:pt x="1526" y="1675"/>
                  </a:lnTo>
                  <a:cubicBezTo>
                    <a:pt x="830" y="1675"/>
                    <a:pt x="224" y="2183"/>
                    <a:pt x="126" y="2870"/>
                  </a:cubicBezTo>
                  <a:cubicBezTo>
                    <a:pt x="1" y="3735"/>
                    <a:pt x="670" y="4476"/>
                    <a:pt x="1508" y="4476"/>
                  </a:cubicBezTo>
                  <a:lnTo>
                    <a:pt x="6415" y="4476"/>
                  </a:lnTo>
                  <a:cubicBezTo>
                    <a:pt x="6950" y="4476"/>
                    <a:pt x="7387" y="4039"/>
                    <a:pt x="7387" y="3504"/>
                  </a:cubicBezTo>
                  <a:cubicBezTo>
                    <a:pt x="7387" y="2968"/>
                    <a:pt x="6950" y="2531"/>
                    <a:pt x="6415" y="2531"/>
                  </a:cubicBezTo>
                  <a:lnTo>
                    <a:pt x="6013" y="2531"/>
                  </a:lnTo>
                  <a:cubicBezTo>
                    <a:pt x="6192" y="2183"/>
                    <a:pt x="6129" y="1755"/>
                    <a:pt x="5844" y="1470"/>
                  </a:cubicBezTo>
                  <a:cubicBezTo>
                    <a:pt x="5665" y="1285"/>
                    <a:pt x="5430" y="1196"/>
                    <a:pt x="5196" y="1196"/>
                  </a:cubicBezTo>
                  <a:cubicBezTo>
                    <a:pt x="5010" y="1196"/>
                    <a:pt x="4824" y="1252"/>
                    <a:pt x="4666" y="1362"/>
                  </a:cubicBezTo>
                  <a:cubicBezTo>
                    <a:pt x="4642" y="610"/>
                    <a:pt x="4017" y="0"/>
                    <a:pt x="3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5" name="Google Shape;405;p38"/>
          <p:cNvGrpSpPr/>
          <p:nvPr/>
        </p:nvGrpSpPr>
        <p:grpSpPr>
          <a:xfrm>
            <a:off x="7880108" y="1434367"/>
            <a:ext cx="290308" cy="287940"/>
            <a:chOff x="6390600" y="2496563"/>
            <a:chExt cx="449951" cy="446281"/>
          </a:xfrm>
        </p:grpSpPr>
        <p:sp>
          <p:nvSpPr>
            <p:cNvPr id="406" name="Google Shape;406;p38"/>
            <p:cNvSpPr/>
            <p:nvPr/>
          </p:nvSpPr>
          <p:spPr>
            <a:xfrm>
              <a:off x="6390600" y="2496563"/>
              <a:ext cx="449951" cy="301440"/>
            </a:xfrm>
            <a:custGeom>
              <a:rect b="b" l="l" r="r" t="t"/>
              <a:pathLst>
                <a:path extrusionOk="0" h="8726" w="13026">
                  <a:moveTo>
                    <a:pt x="7286" y="0"/>
                  </a:moveTo>
                  <a:cubicBezTo>
                    <a:pt x="7275" y="0"/>
                    <a:pt x="7264" y="0"/>
                    <a:pt x="7254" y="0"/>
                  </a:cubicBezTo>
                  <a:cubicBezTo>
                    <a:pt x="5925" y="27"/>
                    <a:pt x="4854" y="1116"/>
                    <a:pt x="4854" y="2445"/>
                  </a:cubicBezTo>
                  <a:lnTo>
                    <a:pt x="4854" y="2454"/>
                  </a:lnTo>
                  <a:cubicBezTo>
                    <a:pt x="4702" y="2427"/>
                    <a:pt x="4542" y="2409"/>
                    <a:pt x="4372" y="2409"/>
                  </a:cubicBezTo>
                  <a:cubicBezTo>
                    <a:pt x="2972" y="2409"/>
                    <a:pt x="1839" y="3560"/>
                    <a:pt x="1839" y="4969"/>
                  </a:cubicBezTo>
                  <a:cubicBezTo>
                    <a:pt x="1839" y="5041"/>
                    <a:pt x="1839" y="5112"/>
                    <a:pt x="1848" y="5184"/>
                  </a:cubicBezTo>
                  <a:cubicBezTo>
                    <a:pt x="813" y="5201"/>
                    <a:pt x="1" y="6102"/>
                    <a:pt x="117" y="7164"/>
                  </a:cubicBezTo>
                  <a:cubicBezTo>
                    <a:pt x="224" y="8029"/>
                    <a:pt x="1036" y="8725"/>
                    <a:pt x="1901" y="8725"/>
                  </a:cubicBezTo>
                  <a:lnTo>
                    <a:pt x="4230" y="8725"/>
                  </a:lnTo>
                  <a:lnTo>
                    <a:pt x="4230" y="6664"/>
                  </a:lnTo>
                  <a:lnTo>
                    <a:pt x="6620" y="4283"/>
                  </a:lnTo>
                  <a:lnTo>
                    <a:pt x="11830" y="4283"/>
                  </a:lnTo>
                  <a:lnTo>
                    <a:pt x="11830" y="8047"/>
                  </a:lnTo>
                  <a:lnTo>
                    <a:pt x="11955" y="7940"/>
                  </a:lnTo>
                  <a:cubicBezTo>
                    <a:pt x="12482" y="7494"/>
                    <a:pt x="12847" y="6888"/>
                    <a:pt x="12972" y="6227"/>
                  </a:cubicBezTo>
                  <a:cubicBezTo>
                    <a:pt x="13008" y="6049"/>
                    <a:pt x="13026" y="5853"/>
                    <a:pt x="13026" y="5665"/>
                  </a:cubicBezTo>
                  <a:cubicBezTo>
                    <a:pt x="13026" y="3988"/>
                    <a:pt x="11652" y="2614"/>
                    <a:pt x="9966" y="2614"/>
                  </a:cubicBezTo>
                  <a:lnTo>
                    <a:pt x="9734" y="2614"/>
                  </a:lnTo>
                  <a:lnTo>
                    <a:pt x="9734" y="2472"/>
                  </a:lnTo>
                  <a:cubicBezTo>
                    <a:pt x="9734" y="1117"/>
                    <a:pt x="8636" y="0"/>
                    <a:pt x="7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38"/>
            <p:cNvSpPr/>
            <p:nvPr/>
          </p:nvSpPr>
          <p:spPr>
            <a:xfrm>
              <a:off x="6574268" y="2681476"/>
              <a:ext cx="43489" cy="43458"/>
            </a:xfrm>
            <a:custGeom>
              <a:rect b="b" l="l" r="r" t="t"/>
              <a:pathLst>
                <a:path extrusionOk="0" h="1258" w="1259">
                  <a:moveTo>
                    <a:pt x="1259" y="0"/>
                  </a:moveTo>
                  <a:lnTo>
                    <a:pt x="1" y="1258"/>
                  </a:lnTo>
                  <a:lnTo>
                    <a:pt x="1259" y="1258"/>
                  </a:lnTo>
                  <a:lnTo>
                    <a:pt x="12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38"/>
            <p:cNvSpPr/>
            <p:nvPr/>
          </p:nvSpPr>
          <p:spPr>
            <a:xfrm>
              <a:off x="6561971" y="2669766"/>
              <a:ext cx="212022" cy="273078"/>
            </a:xfrm>
            <a:custGeom>
              <a:rect b="b" l="l" r="r" t="t"/>
              <a:pathLst>
                <a:path extrusionOk="0" h="7905" w="6138">
                  <a:moveTo>
                    <a:pt x="2373" y="0"/>
                  </a:moveTo>
                  <a:lnTo>
                    <a:pt x="2373" y="2355"/>
                  </a:lnTo>
                  <a:lnTo>
                    <a:pt x="0" y="2355"/>
                  </a:lnTo>
                  <a:lnTo>
                    <a:pt x="0" y="7904"/>
                  </a:lnTo>
                  <a:lnTo>
                    <a:pt x="6138" y="7904"/>
                  </a:lnTo>
                  <a:lnTo>
                    <a:pt x="61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9" name="Google Shape;409;p38"/>
          <p:cNvSpPr/>
          <p:nvPr/>
        </p:nvSpPr>
        <p:spPr>
          <a:xfrm>
            <a:off x="724466" y="1553941"/>
            <a:ext cx="180746" cy="113158"/>
          </a:xfrm>
          <a:custGeom>
            <a:rect b="b" l="l" r="r" t="t"/>
            <a:pathLst>
              <a:path extrusionOk="0" h="5077" w="8110">
                <a:moveTo>
                  <a:pt x="0" y="1"/>
                </a:moveTo>
                <a:lnTo>
                  <a:pt x="0" y="5077"/>
                </a:lnTo>
                <a:lnTo>
                  <a:pt x="8109" y="5077"/>
                </a:lnTo>
                <a:lnTo>
                  <a:pt x="8109" y="947"/>
                </a:lnTo>
                <a:cubicBezTo>
                  <a:pt x="7503" y="777"/>
                  <a:pt x="6959" y="447"/>
                  <a:pt x="6522" y="1"/>
                </a:cubicBezTo>
                <a:lnTo>
                  <a:pt x="4425" y="1"/>
                </a:lnTo>
                <a:lnTo>
                  <a:pt x="4425" y="1366"/>
                </a:lnTo>
                <a:cubicBezTo>
                  <a:pt x="4996" y="1535"/>
                  <a:pt x="5397" y="2088"/>
                  <a:pt x="5353" y="2722"/>
                </a:cubicBezTo>
                <a:cubicBezTo>
                  <a:pt x="5299" y="3364"/>
                  <a:pt x="4782" y="3882"/>
                  <a:pt x="4149" y="3926"/>
                </a:cubicBezTo>
                <a:cubicBezTo>
                  <a:pt x="4112" y="3929"/>
                  <a:pt x="4075" y="3931"/>
                  <a:pt x="4039" y="3931"/>
                </a:cubicBezTo>
                <a:cubicBezTo>
                  <a:pt x="3313" y="3931"/>
                  <a:pt x="2730" y="3346"/>
                  <a:pt x="2730" y="2624"/>
                </a:cubicBezTo>
                <a:cubicBezTo>
                  <a:pt x="2730" y="2026"/>
                  <a:pt x="3123" y="1526"/>
                  <a:pt x="3667" y="1366"/>
                </a:cubicBezTo>
                <a:lnTo>
                  <a:pt x="366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8"/>
          <p:cNvSpPr/>
          <p:nvPr/>
        </p:nvSpPr>
        <p:spPr>
          <a:xfrm>
            <a:off x="802205" y="1600077"/>
            <a:ext cx="24872" cy="24673"/>
          </a:xfrm>
          <a:custGeom>
            <a:rect b="b" l="l" r="r" t="t"/>
            <a:pathLst>
              <a:path extrusionOk="0" h="1107" w="1116">
                <a:moveTo>
                  <a:pt x="553" y="1"/>
                </a:moveTo>
                <a:cubicBezTo>
                  <a:pt x="250" y="1"/>
                  <a:pt x="0" y="250"/>
                  <a:pt x="0" y="554"/>
                </a:cubicBezTo>
                <a:cubicBezTo>
                  <a:pt x="0" y="857"/>
                  <a:pt x="250" y="1107"/>
                  <a:pt x="553" y="1107"/>
                </a:cubicBezTo>
                <a:cubicBezTo>
                  <a:pt x="866" y="1107"/>
                  <a:pt x="1115" y="857"/>
                  <a:pt x="1115" y="554"/>
                </a:cubicBezTo>
                <a:cubicBezTo>
                  <a:pt x="1115" y="250"/>
                  <a:pt x="866" y="1"/>
                  <a:pt x="55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38"/>
          <p:cNvSpPr/>
          <p:nvPr/>
        </p:nvSpPr>
        <p:spPr>
          <a:xfrm>
            <a:off x="806172" y="1489330"/>
            <a:ext cx="40584" cy="64636"/>
          </a:xfrm>
          <a:custGeom>
            <a:rect b="b" l="l" r="r" t="t"/>
            <a:pathLst>
              <a:path extrusionOk="0" h="2900" w="1821">
                <a:moveTo>
                  <a:pt x="1" y="1"/>
                </a:moveTo>
                <a:lnTo>
                  <a:pt x="1" y="2900"/>
                </a:lnTo>
                <a:lnTo>
                  <a:pt x="759" y="2900"/>
                </a:lnTo>
                <a:lnTo>
                  <a:pt x="759" y="759"/>
                </a:lnTo>
                <a:lnTo>
                  <a:pt x="1821" y="759"/>
                </a:lnTo>
                <a:cubicBezTo>
                  <a:pt x="1812" y="625"/>
                  <a:pt x="1803" y="491"/>
                  <a:pt x="1803" y="357"/>
                </a:cubicBezTo>
                <a:cubicBezTo>
                  <a:pt x="1803" y="233"/>
                  <a:pt x="1803" y="117"/>
                  <a:pt x="18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38"/>
          <p:cNvSpPr/>
          <p:nvPr/>
        </p:nvSpPr>
        <p:spPr>
          <a:xfrm>
            <a:off x="709355" y="1683388"/>
            <a:ext cx="209385" cy="39005"/>
          </a:xfrm>
          <a:custGeom>
            <a:rect b="b" l="l" r="r" t="t"/>
            <a:pathLst>
              <a:path extrusionOk="0" h="1750" w="9395">
                <a:moveTo>
                  <a:pt x="0" y="1"/>
                </a:moveTo>
                <a:lnTo>
                  <a:pt x="0" y="402"/>
                </a:lnTo>
                <a:cubicBezTo>
                  <a:pt x="0" y="1142"/>
                  <a:pt x="598" y="1749"/>
                  <a:pt x="1347" y="1749"/>
                </a:cubicBezTo>
                <a:lnTo>
                  <a:pt x="8047" y="1749"/>
                </a:lnTo>
                <a:cubicBezTo>
                  <a:pt x="8787" y="1749"/>
                  <a:pt x="9394" y="1142"/>
                  <a:pt x="9394" y="402"/>
                </a:cubicBezTo>
                <a:lnTo>
                  <a:pt x="939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38"/>
          <p:cNvSpPr/>
          <p:nvPr/>
        </p:nvSpPr>
        <p:spPr>
          <a:xfrm>
            <a:off x="915337" y="1438826"/>
            <a:ext cx="24070" cy="26880"/>
          </a:xfrm>
          <a:custGeom>
            <a:rect b="b" l="l" r="r" t="t"/>
            <a:pathLst>
              <a:path extrusionOk="0" h="1206" w="1080">
                <a:moveTo>
                  <a:pt x="545" y="1"/>
                </a:moveTo>
                <a:cubicBezTo>
                  <a:pt x="313" y="349"/>
                  <a:pt x="125" y="759"/>
                  <a:pt x="0" y="1205"/>
                </a:cubicBezTo>
                <a:lnTo>
                  <a:pt x="1080" y="1205"/>
                </a:lnTo>
                <a:cubicBezTo>
                  <a:pt x="964" y="759"/>
                  <a:pt x="777" y="349"/>
                  <a:pt x="54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38"/>
          <p:cNvSpPr/>
          <p:nvPr/>
        </p:nvSpPr>
        <p:spPr>
          <a:xfrm>
            <a:off x="944556" y="1434257"/>
            <a:ext cx="39604" cy="31449"/>
          </a:xfrm>
          <a:custGeom>
            <a:rect b="b" l="l" r="r" t="t"/>
            <a:pathLst>
              <a:path extrusionOk="0" h="1411" w="1777">
                <a:moveTo>
                  <a:pt x="1" y="0"/>
                </a:moveTo>
                <a:cubicBezTo>
                  <a:pt x="251" y="411"/>
                  <a:pt x="429" y="902"/>
                  <a:pt x="554" y="1410"/>
                </a:cubicBezTo>
                <a:lnTo>
                  <a:pt x="1776" y="1410"/>
                </a:lnTo>
                <a:cubicBezTo>
                  <a:pt x="1401" y="732"/>
                  <a:pt x="768" y="206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38"/>
          <p:cNvSpPr/>
          <p:nvPr/>
        </p:nvSpPr>
        <p:spPr>
          <a:xfrm>
            <a:off x="944556" y="1527508"/>
            <a:ext cx="39983" cy="32028"/>
          </a:xfrm>
          <a:custGeom>
            <a:rect b="b" l="l" r="r" t="t"/>
            <a:pathLst>
              <a:path extrusionOk="0" h="1437" w="1794">
                <a:moveTo>
                  <a:pt x="563" y="0"/>
                </a:moveTo>
                <a:cubicBezTo>
                  <a:pt x="438" y="527"/>
                  <a:pt x="251" y="1017"/>
                  <a:pt x="1" y="1437"/>
                </a:cubicBezTo>
                <a:cubicBezTo>
                  <a:pt x="777" y="1223"/>
                  <a:pt x="1428" y="696"/>
                  <a:pt x="179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38"/>
          <p:cNvSpPr/>
          <p:nvPr/>
        </p:nvSpPr>
        <p:spPr>
          <a:xfrm>
            <a:off x="862649" y="1482576"/>
            <a:ext cx="32628" cy="28061"/>
          </a:xfrm>
          <a:custGeom>
            <a:rect b="b" l="l" r="r" t="t"/>
            <a:pathLst>
              <a:path extrusionOk="0" h="1259" w="1464">
                <a:moveTo>
                  <a:pt x="72" y="0"/>
                </a:moveTo>
                <a:cubicBezTo>
                  <a:pt x="27" y="205"/>
                  <a:pt x="0" y="429"/>
                  <a:pt x="0" y="652"/>
                </a:cubicBezTo>
                <a:cubicBezTo>
                  <a:pt x="0" y="857"/>
                  <a:pt x="27" y="1062"/>
                  <a:pt x="63" y="1258"/>
                </a:cubicBezTo>
                <a:lnTo>
                  <a:pt x="1454" y="1258"/>
                </a:lnTo>
                <a:cubicBezTo>
                  <a:pt x="1437" y="1062"/>
                  <a:pt x="1428" y="857"/>
                  <a:pt x="1428" y="652"/>
                </a:cubicBezTo>
                <a:cubicBezTo>
                  <a:pt x="1428" y="429"/>
                  <a:pt x="1437" y="214"/>
                  <a:pt x="146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8"/>
          <p:cNvSpPr/>
          <p:nvPr/>
        </p:nvSpPr>
        <p:spPr>
          <a:xfrm>
            <a:off x="870806" y="1434257"/>
            <a:ext cx="39381" cy="31449"/>
          </a:xfrm>
          <a:custGeom>
            <a:rect b="b" l="l" r="r" t="t"/>
            <a:pathLst>
              <a:path extrusionOk="0" h="1411" w="1767">
                <a:moveTo>
                  <a:pt x="1766" y="0"/>
                </a:moveTo>
                <a:lnTo>
                  <a:pt x="1766" y="0"/>
                </a:lnTo>
                <a:cubicBezTo>
                  <a:pt x="1008" y="206"/>
                  <a:pt x="375" y="732"/>
                  <a:pt x="0" y="1410"/>
                </a:cubicBezTo>
                <a:lnTo>
                  <a:pt x="1222" y="1410"/>
                </a:lnTo>
                <a:cubicBezTo>
                  <a:pt x="1338" y="902"/>
                  <a:pt x="1526" y="411"/>
                  <a:pt x="176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8"/>
          <p:cNvSpPr/>
          <p:nvPr/>
        </p:nvSpPr>
        <p:spPr>
          <a:xfrm>
            <a:off x="870205" y="1527508"/>
            <a:ext cx="39983" cy="32028"/>
          </a:xfrm>
          <a:custGeom>
            <a:rect b="b" l="l" r="r" t="t"/>
            <a:pathLst>
              <a:path extrusionOk="0" h="1437" w="1794">
                <a:moveTo>
                  <a:pt x="0" y="0"/>
                </a:moveTo>
                <a:cubicBezTo>
                  <a:pt x="375" y="696"/>
                  <a:pt x="1026" y="1223"/>
                  <a:pt x="1793" y="1437"/>
                </a:cubicBezTo>
                <a:cubicBezTo>
                  <a:pt x="1553" y="1017"/>
                  <a:pt x="1356" y="527"/>
                  <a:pt x="124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38"/>
          <p:cNvSpPr/>
          <p:nvPr/>
        </p:nvSpPr>
        <p:spPr>
          <a:xfrm>
            <a:off x="959667" y="1482576"/>
            <a:ext cx="32628" cy="28061"/>
          </a:xfrm>
          <a:custGeom>
            <a:rect b="b" l="l" r="r" t="t"/>
            <a:pathLst>
              <a:path extrusionOk="0" h="1259" w="1464">
                <a:moveTo>
                  <a:pt x="1" y="0"/>
                </a:moveTo>
                <a:cubicBezTo>
                  <a:pt x="28" y="214"/>
                  <a:pt x="37" y="429"/>
                  <a:pt x="37" y="652"/>
                </a:cubicBezTo>
                <a:cubicBezTo>
                  <a:pt x="37" y="857"/>
                  <a:pt x="28" y="1062"/>
                  <a:pt x="1" y="1258"/>
                </a:cubicBezTo>
                <a:lnTo>
                  <a:pt x="1401" y="1258"/>
                </a:lnTo>
                <a:cubicBezTo>
                  <a:pt x="1437" y="1062"/>
                  <a:pt x="1464" y="857"/>
                  <a:pt x="1464" y="652"/>
                </a:cubicBezTo>
                <a:cubicBezTo>
                  <a:pt x="1464" y="429"/>
                  <a:pt x="1437" y="205"/>
                  <a:pt x="13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38"/>
          <p:cNvSpPr/>
          <p:nvPr/>
        </p:nvSpPr>
        <p:spPr>
          <a:xfrm>
            <a:off x="911370" y="1482576"/>
            <a:ext cx="32227" cy="28061"/>
          </a:xfrm>
          <a:custGeom>
            <a:rect b="b" l="l" r="r" t="t"/>
            <a:pathLst>
              <a:path extrusionOk="0" h="1259" w="1446">
                <a:moveTo>
                  <a:pt x="36" y="0"/>
                </a:moveTo>
                <a:cubicBezTo>
                  <a:pt x="9" y="214"/>
                  <a:pt x="0" y="429"/>
                  <a:pt x="0" y="652"/>
                </a:cubicBezTo>
                <a:cubicBezTo>
                  <a:pt x="0" y="857"/>
                  <a:pt x="9" y="1062"/>
                  <a:pt x="36" y="1258"/>
                </a:cubicBezTo>
                <a:lnTo>
                  <a:pt x="1410" y="1258"/>
                </a:lnTo>
                <a:cubicBezTo>
                  <a:pt x="1436" y="1062"/>
                  <a:pt x="1445" y="857"/>
                  <a:pt x="1445" y="652"/>
                </a:cubicBezTo>
                <a:cubicBezTo>
                  <a:pt x="1445" y="429"/>
                  <a:pt x="1427" y="214"/>
                  <a:pt x="141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38"/>
          <p:cNvSpPr/>
          <p:nvPr/>
        </p:nvSpPr>
        <p:spPr>
          <a:xfrm>
            <a:off x="915136" y="1527508"/>
            <a:ext cx="24672" cy="27660"/>
          </a:xfrm>
          <a:custGeom>
            <a:rect b="b" l="l" r="r" t="t"/>
            <a:pathLst>
              <a:path extrusionOk="0" h="1241" w="1107">
                <a:moveTo>
                  <a:pt x="1" y="0"/>
                </a:moveTo>
                <a:cubicBezTo>
                  <a:pt x="125" y="464"/>
                  <a:pt x="313" y="884"/>
                  <a:pt x="554" y="1240"/>
                </a:cubicBezTo>
                <a:cubicBezTo>
                  <a:pt x="794" y="884"/>
                  <a:pt x="982" y="464"/>
                  <a:pt x="110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2" name="Google Shape;422;p38"/>
          <p:cNvGrpSpPr/>
          <p:nvPr/>
        </p:nvGrpSpPr>
        <p:grpSpPr>
          <a:xfrm>
            <a:off x="405288" y="860175"/>
            <a:ext cx="171000" cy="3574050"/>
            <a:chOff x="5816800" y="2392275"/>
            <a:chExt cx="171000" cy="3574050"/>
          </a:xfrm>
        </p:grpSpPr>
        <p:sp>
          <p:nvSpPr>
            <p:cNvPr id="423" name="Google Shape;423;p38"/>
            <p:cNvSpPr/>
            <p:nvPr/>
          </p:nvSpPr>
          <p:spPr>
            <a:xfrm>
              <a:off x="5816800" y="5896425"/>
              <a:ext cx="69900" cy="69900"/>
            </a:xfrm>
            <a:prstGeom prst="ellipse">
              <a:avLst/>
            </a:prstGeom>
            <a:gradFill>
              <a:gsLst>
                <a:gs pos="0">
                  <a:srgbClr val="82BCFE"/>
                </a:gs>
                <a:gs pos="100000">
                  <a:srgbClr val="0C77F1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24" name="Google Shape;424;p38"/>
            <p:cNvCxnSpPr>
              <a:stCxn id="423" idx="2"/>
              <a:endCxn id="368" idx="1"/>
            </p:cNvCxnSpPr>
            <p:nvPr/>
          </p:nvCxnSpPr>
          <p:spPr>
            <a:xfrm flipH="1" rot="10800000">
              <a:off x="5816800" y="2392275"/>
              <a:ext cx="171000" cy="3539100"/>
            </a:xfrm>
            <a:prstGeom prst="bentConnector3">
              <a:avLst>
                <a:gd fmla="val -139254" name="adj1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25" name="Google Shape;425;p38"/>
          <p:cNvGrpSpPr/>
          <p:nvPr/>
        </p:nvGrpSpPr>
        <p:grpSpPr>
          <a:xfrm flipH="1">
            <a:off x="8567798" y="860175"/>
            <a:ext cx="171000" cy="3574050"/>
            <a:chOff x="5816800" y="2392275"/>
            <a:chExt cx="171000" cy="3574050"/>
          </a:xfrm>
        </p:grpSpPr>
        <p:sp>
          <p:nvSpPr>
            <p:cNvPr id="426" name="Google Shape;426;p38"/>
            <p:cNvSpPr/>
            <p:nvPr/>
          </p:nvSpPr>
          <p:spPr>
            <a:xfrm>
              <a:off x="5816800" y="5896425"/>
              <a:ext cx="69900" cy="69900"/>
            </a:xfrm>
            <a:prstGeom prst="ellipse">
              <a:avLst/>
            </a:prstGeom>
            <a:gradFill>
              <a:gsLst>
                <a:gs pos="0">
                  <a:srgbClr val="82BCFE"/>
                </a:gs>
                <a:gs pos="100000">
                  <a:srgbClr val="0C77F1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27" name="Google Shape;427;p38"/>
            <p:cNvCxnSpPr>
              <a:stCxn id="426" idx="2"/>
              <a:endCxn id="368" idx="3"/>
            </p:cNvCxnSpPr>
            <p:nvPr/>
          </p:nvCxnSpPr>
          <p:spPr>
            <a:xfrm flipH="1" rot="10800000">
              <a:off x="5816800" y="2392275"/>
              <a:ext cx="171000" cy="3539100"/>
            </a:xfrm>
            <a:prstGeom prst="bentConnector3">
              <a:avLst>
                <a:gd fmla="val -139254" name="adj1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28" name="Google Shape;428;p38"/>
          <p:cNvSpPr txBox="1"/>
          <p:nvPr>
            <p:ph type="title"/>
          </p:nvPr>
        </p:nvSpPr>
        <p:spPr>
          <a:xfrm>
            <a:off x="608575" y="5299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REFERENCIAS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29" name="Google Shape;429;p38">
            <a:hlinkClick r:id="rId9"/>
          </p:cNvPr>
          <p:cNvSpPr/>
          <p:nvPr/>
        </p:nvSpPr>
        <p:spPr>
          <a:xfrm>
            <a:off x="584200" y="2054012"/>
            <a:ext cx="484500" cy="484800"/>
          </a:xfrm>
          <a:prstGeom prst="rect">
            <a:avLst/>
          </a:prstGeom>
          <a:gradFill>
            <a:gsLst>
              <a:gs pos="0">
                <a:srgbClr val="00BCC2"/>
              </a:gs>
              <a:gs pos="100000">
                <a:srgbClr val="B2E4C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30" name="Google Shape;430;p38"/>
          <p:cNvGrpSpPr/>
          <p:nvPr/>
        </p:nvGrpSpPr>
        <p:grpSpPr>
          <a:xfrm>
            <a:off x="681296" y="2152442"/>
            <a:ext cx="290308" cy="287940"/>
            <a:chOff x="6390600" y="2496563"/>
            <a:chExt cx="449951" cy="446281"/>
          </a:xfrm>
        </p:grpSpPr>
        <p:sp>
          <p:nvSpPr>
            <p:cNvPr id="431" name="Google Shape;431;p38"/>
            <p:cNvSpPr/>
            <p:nvPr/>
          </p:nvSpPr>
          <p:spPr>
            <a:xfrm>
              <a:off x="6390600" y="2496563"/>
              <a:ext cx="449951" cy="301440"/>
            </a:xfrm>
            <a:custGeom>
              <a:rect b="b" l="l" r="r" t="t"/>
              <a:pathLst>
                <a:path extrusionOk="0" h="8726" w="13026">
                  <a:moveTo>
                    <a:pt x="7286" y="0"/>
                  </a:moveTo>
                  <a:cubicBezTo>
                    <a:pt x="7275" y="0"/>
                    <a:pt x="7264" y="0"/>
                    <a:pt x="7254" y="0"/>
                  </a:cubicBezTo>
                  <a:cubicBezTo>
                    <a:pt x="5925" y="27"/>
                    <a:pt x="4854" y="1116"/>
                    <a:pt x="4854" y="2445"/>
                  </a:cubicBezTo>
                  <a:lnTo>
                    <a:pt x="4854" y="2454"/>
                  </a:lnTo>
                  <a:cubicBezTo>
                    <a:pt x="4702" y="2427"/>
                    <a:pt x="4542" y="2409"/>
                    <a:pt x="4372" y="2409"/>
                  </a:cubicBezTo>
                  <a:cubicBezTo>
                    <a:pt x="2972" y="2409"/>
                    <a:pt x="1839" y="3560"/>
                    <a:pt x="1839" y="4969"/>
                  </a:cubicBezTo>
                  <a:cubicBezTo>
                    <a:pt x="1839" y="5041"/>
                    <a:pt x="1839" y="5112"/>
                    <a:pt x="1848" y="5184"/>
                  </a:cubicBezTo>
                  <a:cubicBezTo>
                    <a:pt x="813" y="5201"/>
                    <a:pt x="1" y="6102"/>
                    <a:pt x="117" y="7164"/>
                  </a:cubicBezTo>
                  <a:cubicBezTo>
                    <a:pt x="224" y="8029"/>
                    <a:pt x="1036" y="8725"/>
                    <a:pt x="1901" y="8725"/>
                  </a:cubicBezTo>
                  <a:lnTo>
                    <a:pt x="4230" y="8725"/>
                  </a:lnTo>
                  <a:lnTo>
                    <a:pt x="4230" y="6664"/>
                  </a:lnTo>
                  <a:lnTo>
                    <a:pt x="6620" y="4283"/>
                  </a:lnTo>
                  <a:lnTo>
                    <a:pt x="11830" y="4283"/>
                  </a:lnTo>
                  <a:lnTo>
                    <a:pt x="11830" y="8047"/>
                  </a:lnTo>
                  <a:lnTo>
                    <a:pt x="11955" y="7940"/>
                  </a:lnTo>
                  <a:cubicBezTo>
                    <a:pt x="12482" y="7494"/>
                    <a:pt x="12847" y="6888"/>
                    <a:pt x="12972" y="6227"/>
                  </a:cubicBezTo>
                  <a:cubicBezTo>
                    <a:pt x="13008" y="6049"/>
                    <a:pt x="13026" y="5853"/>
                    <a:pt x="13026" y="5665"/>
                  </a:cubicBezTo>
                  <a:cubicBezTo>
                    <a:pt x="13026" y="3988"/>
                    <a:pt x="11652" y="2614"/>
                    <a:pt x="9966" y="2614"/>
                  </a:cubicBezTo>
                  <a:lnTo>
                    <a:pt x="9734" y="2614"/>
                  </a:lnTo>
                  <a:lnTo>
                    <a:pt x="9734" y="2472"/>
                  </a:lnTo>
                  <a:cubicBezTo>
                    <a:pt x="9734" y="1117"/>
                    <a:pt x="8636" y="0"/>
                    <a:pt x="7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38"/>
            <p:cNvSpPr/>
            <p:nvPr/>
          </p:nvSpPr>
          <p:spPr>
            <a:xfrm>
              <a:off x="6574268" y="2681476"/>
              <a:ext cx="43489" cy="43458"/>
            </a:xfrm>
            <a:custGeom>
              <a:rect b="b" l="l" r="r" t="t"/>
              <a:pathLst>
                <a:path extrusionOk="0" h="1258" w="1259">
                  <a:moveTo>
                    <a:pt x="1259" y="0"/>
                  </a:moveTo>
                  <a:lnTo>
                    <a:pt x="1" y="1258"/>
                  </a:lnTo>
                  <a:lnTo>
                    <a:pt x="1259" y="1258"/>
                  </a:lnTo>
                  <a:lnTo>
                    <a:pt x="12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38"/>
            <p:cNvSpPr/>
            <p:nvPr/>
          </p:nvSpPr>
          <p:spPr>
            <a:xfrm>
              <a:off x="6561971" y="2669766"/>
              <a:ext cx="212022" cy="273078"/>
            </a:xfrm>
            <a:custGeom>
              <a:rect b="b" l="l" r="r" t="t"/>
              <a:pathLst>
                <a:path extrusionOk="0" h="7905" w="6138">
                  <a:moveTo>
                    <a:pt x="2373" y="0"/>
                  </a:moveTo>
                  <a:lnTo>
                    <a:pt x="2373" y="2355"/>
                  </a:lnTo>
                  <a:lnTo>
                    <a:pt x="0" y="2355"/>
                  </a:lnTo>
                  <a:lnTo>
                    <a:pt x="0" y="7904"/>
                  </a:lnTo>
                  <a:lnTo>
                    <a:pt x="6138" y="7904"/>
                  </a:lnTo>
                  <a:lnTo>
                    <a:pt x="61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34" name="Google Shape;434;p3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935075" y="1820734"/>
            <a:ext cx="4945026" cy="3090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loud Engineer CV by Slidesgo">
  <a:themeElements>
    <a:clrScheme name="Simple Light">
      <a:dk1>
        <a:srgbClr val="00000D"/>
      </a:dk1>
      <a:lt1>
        <a:srgbClr val="FFFFFF"/>
      </a:lt1>
      <a:dk2>
        <a:srgbClr val="6EEDDA"/>
      </a:dk2>
      <a:lt2>
        <a:srgbClr val="4098FD"/>
      </a:lt2>
      <a:accent1>
        <a:srgbClr val="584EFD"/>
      </a:accent1>
      <a:accent2>
        <a:srgbClr val="251AC0"/>
      </a:accent2>
      <a:accent3>
        <a:srgbClr val="2A118E"/>
      </a:accent3>
      <a:accent4>
        <a:srgbClr val="150248"/>
      </a:accent4>
      <a:accent5>
        <a:srgbClr val="6EEDDA"/>
      </a:accent5>
      <a:accent6>
        <a:srgbClr val="4098FD"/>
      </a:accent6>
      <a:hlink>
        <a:srgbClr val="6EEDD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